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00.xml" ContentType="application/vnd.openxmlformats-officedocument.presentationml.tags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.xml" ContentType="application/vnd.openxmlformats-officedocument.presentationml.tags+xml"/>
  <Override PartName="/ppt/tags/tag1010.xml" ContentType="application/vnd.openxmlformats-officedocument.presentationml.tags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tags/tag1019.xml" ContentType="application/vnd.openxmlformats-officedocument.presentationml.tags+xml"/>
  <Override PartName="/ppt/tags/tag102.xml" ContentType="application/vnd.openxmlformats-officedocument.presentationml.tags+xml"/>
  <Override PartName="/ppt/tags/tag1020.xml" ContentType="application/vnd.openxmlformats-officedocument.presentationml.tags+xml"/>
  <Override PartName="/ppt/tags/tag1021.xml" ContentType="application/vnd.openxmlformats-officedocument.presentationml.tags+xml"/>
  <Override PartName="/ppt/tags/tag1022.xml" ContentType="application/vnd.openxmlformats-officedocument.presentationml.tags+xml"/>
  <Override PartName="/ppt/tags/tag1023.xml" ContentType="application/vnd.openxmlformats-officedocument.presentationml.tags+xml"/>
  <Override PartName="/ppt/tags/tag1024.xml" ContentType="application/vnd.openxmlformats-officedocument.presentationml.tags+xml"/>
  <Override PartName="/ppt/tags/tag1025.xml" ContentType="application/vnd.openxmlformats-officedocument.presentationml.tags+xml"/>
  <Override PartName="/ppt/tags/tag1026.xml" ContentType="application/vnd.openxmlformats-officedocument.presentationml.tags+xml"/>
  <Override PartName="/ppt/tags/tag1027.xml" ContentType="application/vnd.openxmlformats-officedocument.presentationml.tags+xml"/>
  <Override PartName="/ppt/tags/tag1028.xml" ContentType="application/vnd.openxmlformats-officedocument.presentationml.tags+xml"/>
  <Override PartName="/ppt/tags/tag1029.xml" ContentType="application/vnd.openxmlformats-officedocument.presentationml.tags+xml"/>
  <Override PartName="/ppt/tags/tag103.xml" ContentType="application/vnd.openxmlformats-officedocument.presentationml.tags+xml"/>
  <Override PartName="/ppt/tags/tag1030.xml" ContentType="application/vnd.openxmlformats-officedocument.presentationml.tags+xml"/>
  <Override PartName="/ppt/tags/tag1031.xml" ContentType="application/vnd.openxmlformats-officedocument.presentationml.tags+xml"/>
  <Override PartName="/ppt/tags/tag1032.xml" ContentType="application/vnd.openxmlformats-officedocument.presentationml.tags+xml"/>
  <Override PartName="/ppt/tags/tag1033.xml" ContentType="application/vnd.openxmlformats-officedocument.presentationml.tags+xml"/>
  <Override PartName="/ppt/tags/tag1034.xml" ContentType="application/vnd.openxmlformats-officedocument.presentationml.tags+xml"/>
  <Override PartName="/ppt/tags/tag1035.xml" ContentType="application/vnd.openxmlformats-officedocument.presentationml.tags+xml"/>
  <Override PartName="/ppt/tags/tag1036.xml" ContentType="application/vnd.openxmlformats-officedocument.presentationml.tags+xml"/>
  <Override PartName="/ppt/tags/tag1037.xml" ContentType="application/vnd.openxmlformats-officedocument.presentationml.tags+xml"/>
  <Override PartName="/ppt/tags/tag1038.xml" ContentType="application/vnd.openxmlformats-officedocument.presentationml.tags+xml"/>
  <Override PartName="/ppt/tags/tag1039.xml" ContentType="application/vnd.openxmlformats-officedocument.presentationml.tags+xml"/>
  <Override PartName="/ppt/tags/tag104.xml" ContentType="application/vnd.openxmlformats-officedocument.presentationml.tags+xml"/>
  <Override PartName="/ppt/tags/tag1040.xml" ContentType="application/vnd.openxmlformats-officedocument.presentationml.tags+xml"/>
  <Override PartName="/ppt/tags/tag1041.xml" ContentType="application/vnd.openxmlformats-officedocument.presentationml.tags+xml"/>
  <Override PartName="/ppt/tags/tag1042.xml" ContentType="application/vnd.openxmlformats-officedocument.presentationml.tags+xml"/>
  <Override PartName="/ppt/tags/tag1043.xml" ContentType="application/vnd.openxmlformats-officedocument.presentationml.tags+xml"/>
  <Override PartName="/ppt/tags/tag1044.xml" ContentType="application/vnd.openxmlformats-officedocument.presentationml.tags+xml"/>
  <Override PartName="/ppt/tags/tag1045.xml" ContentType="application/vnd.openxmlformats-officedocument.presentationml.tags+xml"/>
  <Override PartName="/ppt/tags/tag1046.xml" ContentType="application/vnd.openxmlformats-officedocument.presentationml.tags+xml"/>
  <Override PartName="/ppt/tags/tag1047.xml" ContentType="application/vnd.openxmlformats-officedocument.presentationml.tags+xml"/>
  <Override PartName="/ppt/tags/tag1048.xml" ContentType="application/vnd.openxmlformats-officedocument.presentationml.tags+xml"/>
  <Override PartName="/ppt/tags/tag1049.xml" ContentType="application/vnd.openxmlformats-officedocument.presentationml.tags+xml"/>
  <Override PartName="/ppt/tags/tag105.xml" ContentType="application/vnd.openxmlformats-officedocument.presentationml.tags+xml"/>
  <Override PartName="/ppt/tags/tag1050.xml" ContentType="application/vnd.openxmlformats-officedocument.presentationml.tags+xml"/>
  <Override PartName="/ppt/tags/tag1051.xml" ContentType="application/vnd.openxmlformats-officedocument.presentationml.tags+xml"/>
  <Override PartName="/ppt/tags/tag1052.xml" ContentType="application/vnd.openxmlformats-officedocument.presentationml.tags+xml"/>
  <Override PartName="/ppt/tags/tag1053.xml" ContentType="application/vnd.openxmlformats-officedocument.presentationml.tags+xml"/>
  <Override PartName="/ppt/tags/tag1054.xml" ContentType="application/vnd.openxmlformats-officedocument.presentationml.tags+xml"/>
  <Override PartName="/ppt/tags/tag1055.xml" ContentType="application/vnd.openxmlformats-officedocument.presentationml.tags+xml"/>
  <Override PartName="/ppt/tags/tag1056.xml" ContentType="application/vnd.openxmlformats-officedocument.presentationml.tags+xml"/>
  <Override PartName="/ppt/tags/tag1057.xml" ContentType="application/vnd.openxmlformats-officedocument.presentationml.tags+xml"/>
  <Override PartName="/ppt/tags/tag1058.xml" ContentType="application/vnd.openxmlformats-officedocument.presentationml.tags+xml"/>
  <Override PartName="/ppt/tags/tag1059.xml" ContentType="application/vnd.openxmlformats-officedocument.presentationml.tags+xml"/>
  <Override PartName="/ppt/tags/tag106.xml" ContentType="application/vnd.openxmlformats-officedocument.presentationml.tags+xml"/>
  <Override PartName="/ppt/tags/tag1060.xml" ContentType="application/vnd.openxmlformats-officedocument.presentationml.tags+xml"/>
  <Override PartName="/ppt/tags/tag1061.xml" ContentType="application/vnd.openxmlformats-officedocument.presentationml.tags+xml"/>
  <Override PartName="/ppt/tags/tag1062.xml" ContentType="application/vnd.openxmlformats-officedocument.presentationml.tags+xml"/>
  <Override PartName="/ppt/tags/tag1063.xml" ContentType="application/vnd.openxmlformats-officedocument.presentationml.tags+xml"/>
  <Override PartName="/ppt/tags/tag1064.xml" ContentType="application/vnd.openxmlformats-officedocument.presentationml.tags+xml"/>
  <Override PartName="/ppt/tags/tag1065.xml" ContentType="application/vnd.openxmlformats-officedocument.presentationml.tags+xml"/>
  <Override PartName="/ppt/tags/tag1066.xml" ContentType="application/vnd.openxmlformats-officedocument.presentationml.tags+xml"/>
  <Override PartName="/ppt/tags/tag1067.xml" ContentType="application/vnd.openxmlformats-officedocument.presentationml.tags+xml"/>
  <Override PartName="/ppt/tags/tag1068.xml" ContentType="application/vnd.openxmlformats-officedocument.presentationml.tags+xml"/>
  <Override PartName="/ppt/tags/tag1069.xml" ContentType="application/vnd.openxmlformats-officedocument.presentationml.tags+xml"/>
  <Override PartName="/ppt/tags/tag107.xml" ContentType="application/vnd.openxmlformats-officedocument.presentationml.tags+xml"/>
  <Override PartName="/ppt/tags/tag1070.xml" ContentType="application/vnd.openxmlformats-officedocument.presentationml.tags+xml"/>
  <Override PartName="/ppt/tags/tag1071.xml" ContentType="application/vnd.openxmlformats-officedocument.presentationml.tags+xml"/>
  <Override PartName="/ppt/tags/tag1072.xml" ContentType="application/vnd.openxmlformats-officedocument.presentationml.tags+xml"/>
  <Override PartName="/ppt/tags/tag1073.xml" ContentType="application/vnd.openxmlformats-officedocument.presentationml.tags+xml"/>
  <Override PartName="/ppt/tags/tag1074.xml" ContentType="application/vnd.openxmlformats-officedocument.presentationml.tags+xml"/>
  <Override PartName="/ppt/tags/tag1075.xml" ContentType="application/vnd.openxmlformats-officedocument.presentationml.tags+xml"/>
  <Override PartName="/ppt/tags/tag1076.xml" ContentType="application/vnd.openxmlformats-officedocument.presentationml.tags+xml"/>
  <Override PartName="/ppt/tags/tag1077.xml" ContentType="application/vnd.openxmlformats-officedocument.presentationml.tags+xml"/>
  <Override PartName="/ppt/tags/tag1078.xml" ContentType="application/vnd.openxmlformats-officedocument.presentationml.tags+xml"/>
  <Override PartName="/ppt/tags/tag1079.xml" ContentType="application/vnd.openxmlformats-officedocument.presentationml.tags+xml"/>
  <Override PartName="/ppt/tags/tag108.xml" ContentType="application/vnd.openxmlformats-officedocument.presentationml.tags+xml"/>
  <Override PartName="/ppt/tags/tag1080.xml" ContentType="application/vnd.openxmlformats-officedocument.presentationml.tags+xml"/>
  <Override PartName="/ppt/tags/tag1081.xml" ContentType="application/vnd.openxmlformats-officedocument.presentationml.tags+xml"/>
  <Override PartName="/ppt/tags/tag1082.xml" ContentType="application/vnd.openxmlformats-officedocument.presentationml.tags+xml"/>
  <Override PartName="/ppt/tags/tag1083.xml" ContentType="application/vnd.openxmlformats-officedocument.presentationml.tags+xml"/>
  <Override PartName="/ppt/tags/tag1084.xml" ContentType="application/vnd.openxmlformats-officedocument.presentationml.tags+xml"/>
  <Override PartName="/ppt/tags/tag1085.xml" ContentType="application/vnd.openxmlformats-officedocument.presentationml.tags+xml"/>
  <Override PartName="/ppt/tags/tag1086.xml" ContentType="application/vnd.openxmlformats-officedocument.presentationml.tags+xml"/>
  <Override PartName="/ppt/tags/tag1087.xml" ContentType="application/vnd.openxmlformats-officedocument.presentationml.tags+xml"/>
  <Override PartName="/ppt/tags/tag1088.xml" ContentType="application/vnd.openxmlformats-officedocument.presentationml.tags+xml"/>
  <Override PartName="/ppt/tags/tag1089.xml" ContentType="application/vnd.openxmlformats-officedocument.presentationml.tags+xml"/>
  <Override PartName="/ppt/tags/tag109.xml" ContentType="application/vnd.openxmlformats-officedocument.presentationml.tags+xml"/>
  <Override PartName="/ppt/tags/tag1090.xml" ContentType="application/vnd.openxmlformats-officedocument.presentationml.tags+xml"/>
  <Override PartName="/ppt/tags/tag1091.xml" ContentType="application/vnd.openxmlformats-officedocument.presentationml.tags+xml"/>
  <Override PartName="/ppt/tags/tag1092.xml" ContentType="application/vnd.openxmlformats-officedocument.presentationml.tags+xml"/>
  <Override PartName="/ppt/tags/tag1093.xml" ContentType="application/vnd.openxmlformats-officedocument.presentationml.tags+xml"/>
  <Override PartName="/ppt/tags/tag1094.xml" ContentType="application/vnd.openxmlformats-officedocument.presentationml.tags+xml"/>
  <Override PartName="/ppt/tags/tag1095.xml" ContentType="application/vnd.openxmlformats-officedocument.presentationml.tags+xml"/>
  <Override PartName="/ppt/tags/tag1096.xml" ContentType="application/vnd.openxmlformats-officedocument.presentationml.tags+xml"/>
  <Override PartName="/ppt/tags/tag1097.xml" ContentType="application/vnd.openxmlformats-officedocument.presentationml.tags+xml"/>
  <Override PartName="/ppt/tags/tag1098.xml" ContentType="application/vnd.openxmlformats-officedocument.presentationml.tags+xml"/>
  <Override PartName="/ppt/tags/tag109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00.xml" ContentType="application/vnd.openxmlformats-officedocument.presentationml.tags+xml"/>
  <Override PartName="/ppt/tags/tag1101.xml" ContentType="application/vnd.openxmlformats-officedocument.presentationml.tags+xml"/>
  <Override PartName="/ppt/tags/tag1102.xml" ContentType="application/vnd.openxmlformats-officedocument.presentationml.tags+xml"/>
  <Override PartName="/ppt/tags/tag1103.xml" ContentType="application/vnd.openxmlformats-officedocument.presentationml.tags+xml"/>
  <Override PartName="/ppt/tags/tag1104.xml" ContentType="application/vnd.openxmlformats-officedocument.presentationml.tags+xml"/>
  <Override PartName="/ppt/tags/tag1105.xml" ContentType="application/vnd.openxmlformats-officedocument.presentationml.tags+xml"/>
  <Override PartName="/ppt/tags/tag1106.xml" ContentType="application/vnd.openxmlformats-officedocument.presentationml.tags+xml"/>
  <Override PartName="/ppt/tags/tag1107.xml" ContentType="application/vnd.openxmlformats-officedocument.presentationml.tags+xml"/>
  <Override PartName="/ppt/tags/tag1108.xml" ContentType="application/vnd.openxmlformats-officedocument.presentationml.tags+xml"/>
  <Override PartName="/ppt/tags/tag1109.xml" ContentType="application/vnd.openxmlformats-officedocument.presentationml.tags+xml"/>
  <Override PartName="/ppt/tags/tag111.xml" ContentType="application/vnd.openxmlformats-officedocument.presentationml.tags+xml"/>
  <Override PartName="/ppt/tags/tag1110.xml" ContentType="application/vnd.openxmlformats-officedocument.presentationml.tags+xml"/>
  <Override PartName="/ppt/tags/tag1111.xml" ContentType="application/vnd.openxmlformats-officedocument.presentationml.tags+xml"/>
  <Override PartName="/ppt/tags/tag1112.xml" ContentType="application/vnd.openxmlformats-officedocument.presentationml.tags+xml"/>
  <Override PartName="/ppt/tags/tag1113.xml" ContentType="application/vnd.openxmlformats-officedocument.presentationml.tags+xml"/>
  <Override PartName="/ppt/tags/tag1114.xml" ContentType="application/vnd.openxmlformats-officedocument.presentationml.tags+xml"/>
  <Override PartName="/ppt/tags/tag1115.xml" ContentType="application/vnd.openxmlformats-officedocument.presentationml.tags+xml"/>
  <Override PartName="/ppt/tags/tag1116.xml" ContentType="application/vnd.openxmlformats-officedocument.presentationml.tags+xml"/>
  <Override PartName="/ppt/tags/tag1117.xml" ContentType="application/vnd.openxmlformats-officedocument.presentationml.tags+xml"/>
  <Override PartName="/ppt/tags/tag1118.xml" ContentType="application/vnd.openxmlformats-officedocument.presentationml.tags+xml"/>
  <Override PartName="/ppt/tags/tag1119.xml" ContentType="application/vnd.openxmlformats-officedocument.presentationml.tags+xml"/>
  <Override PartName="/ppt/tags/tag112.xml" ContentType="application/vnd.openxmlformats-officedocument.presentationml.tags+xml"/>
  <Override PartName="/ppt/tags/tag1120.xml" ContentType="application/vnd.openxmlformats-officedocument.presentationml.tags+xml"/>
  <Override PartName="/ppt/tags/tag1121.xml" ContentType="application/vnd.openxmlformats-officedocument.presentationml.tags+xml"/>
  <Override PartName="/ppt/tags/tag1122.xml" ContentType="application/vnd.openxmlformats-officedocument.presentationml.tags+xml"/>
  <Override PartName="/ppt/tags/tag1123.xml" ContentType="application/vnd.openxmlformats-officedocument.presentationml.tags+xml"/>
  <Override PartName="/ppt/tags/tag1124.xml" ContentType="application/vnd.openxmlformats-officedocument.presentationml.tags+xml"/>
  <Override PartName="/ppt/tags/tag1125.xml" ContentType="application/vnd.openxmlformats-officedocument.presentationml.tags+xml"/>
  <Override PartName="/ppt/tags/tag1126.xml" ContentType="application/vnd.openxmlformats-officedocument.presentationml.tags+xml"/>
  <Override PartName="/ppt/tags/tag1127.xml" ContentType="application/vnd.openxmlformats-officedocument.presentationml.tags+xml"/>
  <Override PartName="/ppt/tags/tag1128.xml" ContentType="application/vnd.openxmlformats-officedocument.presentationml.tags+xml"/>
  <Override PartName="/ppt/tags/tag1129.xml" ContentType="application/vnd.openxmlformats-officedocument.presentationml.tags+xml"/>
  <Override PartName="/ppt/tags/tag113.xml" ContentType="application/vnd.openxmlformats-officedocument.presentationml.tags+xml"/>
  <Override PartName="/ppt/tags/tag1130.xml" ContentType="application/vnd.openxmlformats-officedocument.presentationml.tags+xml"/>
  <Override PartName="/ppt/tags/tag1131.xml" ContentType="application/vnd.openxmlformats-officedocument.presentationml.tags+xml"/>
  <Override PartName="/ppt/tags/tag1132.xml" ContentType="application/vnd.openxmlformats-officedocument.presentationml.tags+xml"/>
  <Override PartName="/ppt/tags/tag1133.xml" ContentType="application/vnd.openxmlformats-officedocument.presentationml.tags+xml"/>
  <Override PartName="/ppt/tags/tag1134.xml" ContentType="application/vnd.openxmlformats-officedocument.presentationml.tags+xml"/>
  <Override PartName="/ppt/tags/tag1135.xml" ContentType="application/vnd.openxmlformats-officedocument.presentationml.tags+xml"/>
  <Override PartName="/ppt/tags/tag1136.xml" ContentType="application/vnd.openxmlformats-officedocument.presentationml.tags+xml"/>
  <Override PartName="/ppt/tags/tag1137.xml" ContentType="application/vnd.openxmlformats-officedocument.presentationml.tags+xml"/>
  <Override PartName="/ppt/tags/tag1138.xml" ContentType="application/vnd.openxmlformats-officedocument.presentationml.tags+xml"/>
  <Override PartName="/ppt/tags/tag1139.xml" ContentType="application/vnd.openxmlformats-officedocument.presentationml.tags+xml"/>
  <Override PartName="/ppt/tags/tag114.xml" ContentType="application/vnd.openxmlformats-officedocument.presentationml.tags+xml"/>
  <Override PartName="/ppt/tags/tag1140.xml" ContentType="application/vnd.openxmlformats-officedocument.presentationml.tags+xml"/>
  <Override PartName="/ppt/tags/tag1141.xml" ContentType="application/vnd.openxmlformats-officedocument.presentationml.tags+xml"/>
  <Override PartName="/ppt/tags/tag1142.xml" ContentType="application/vnd.openxmlformats-officedocument.presentationml.tags+xml"/>
  <Override PartName="/ppt/tags/tag1143.xml" ContentType="application/vnd.openxmlformats-officedocument.presentationml.tags+xml"/>
  <Override PartName="/ppt/tags/tag1144.xml" ContentType="application/vnd.openxmlformats-officedocument.presentationml.tags+xml"/>
  <Override PartName="/ppt/tags/tag1145.xml" ContentType="application/vnd.openxmlformats-officedocument.presentationml.tags+xml"/>
  <Override PartName="/ppt/tags/tag1146.xml" ContentType="application/vnd.openxmlformats-officedocument.presentationml.tags+xml"/>
  <Override PartName="/ppt/tags/tag1147.xml" ContentType="application/vnd.openxmlformats-officedocument.presentationml.tags+xml"/>
  <Override PartName="/ppt/tags/tag1148.xml" ContentType="application/vnd.openxmlformats-officedocument.presentationml.tags+xml"/>
  <Override PartName="/ppt/tags/tag1149.xml" ContentType="application/vnd.openxmlformats-officedocument.presentationml.tags+xml"/>
  <Override PartName="/ppt/tags/tag115.xml" ContentType="application/vnd.openxmlformats-officedocument.presentationml.tags+xml"/>
  <Override PartName="/ppt/tags/tag1150.xml" ContentType="application/vnd.openxmlformats-officedocument.presentationml.tags+xml"/>
  <Override PartName="/ppt/tags/tag1151.xml" ContentType="application/vnd.openxmlformats-officedocument.presentationml.tags+xml"/>
  <Override PartName="/ppt/tags/tag1152.xml" ContentType="application/vnd.openxmlformats-officedocument.presentationml.tags+xml"/>
  <Override PartName="/ppt/tags/tag1153.xml" ContentType="application/vnd.openxmlformats-officedocument.presentationml.tags+xml"/>
  <Override PartName="/ppt/tags/tag1154.xml" ContentType="application/vnd.openxmlformats-officedocument.presentationml.tags+xml"/>
  <Override PartName="/ppt/tags/tag1155.xml" ContentType="application/vnd.openxmlformats-officedocument.presentationml.tags+xml"/>
  <Override PartName="/ppt/tags/tag1156.xml" ContentType="application/vnd.openxmlformats-officedocument.presentationml.tags+xml"/>
  <Override PartName="/ppt/tags/tag1157.xml" ContentType="application/vnd.openxmlformats-officedocument.presentationml.tags+xml"/>
  <Override PartName="/ppt/tags/tag1158.xml" ContentType="application/vnd.openxmlformats-officedocument.presentationml.tags+xml"/>
  <Override PartName="/ppt/tags/tag1159.xml" ContentType="application/vnd.openxmlformats-officedocument.presentationml.tags+xml"/>
  <Override PartName="/ppt/tags/tag116.xml" ContentType="application/vnd.openxmlformats-officedocument.presentationml.tags+xml"/>
  <Override PartName="/ppt/tags/tag1160.xml" ContentType="application/vnd.openxmlformats-officedocument.presentationml.tags+xml"/>
  <Override PartName="/ppt/tags/tag1161.xml" ContentType="application/vnd.openxmlformats-officedocument.presentationml.tags+xml"/>
  <Override PartName="/ppt/tags/tag1162.xml" ContentType="application/vnd.openxmlformats-officedocument.presentationml.tags+xml"/>
  <Override PartName="/ppt/tags/tag1163.xml" ContentType="application/vnd.openxmlformats-officedocument.presentationml.tags+xml"/>
  <Override PartName="/ppt/tags/tag1164.xml" ContentType="application/vnd.openxmlformats-officedocument.presentationml.tags+xml"/>
  <Override PartName="/ppt/tags/tag1165.xml" ContentType="application/vnd.openxmlformats-officedocument.presentationml.tags+xml"/>
  <Override PartName="/ppt/tags/tag1166.xml" ContentType="application/vnd.openxmlformats-officedocument.presentationml.tags+xml"/>
  <Override PartName="/ppt/tags/tag1167.xml" ContentType="application/vnd.openxmlformats-officedocument.presentationml.tags+xml"/>
  <Override PartName="/ppt/tags/tag1168.xml" ContentType="application/vnd.openxmlformats-officedocument.presentationml.tags+xml"/>
  <Override PartName="/ppt/tags/tag1169.xml" ContentType="application/vnd.openxmlformats-officedocument.presentationml.tags+xml"/>
  <Override PartName="/ppt/tags/tag117.xml" ContentType="application/vnd.openxmlformats-officedocument.presentationml.tags+xml"/>
  <Override PartName="/ppt/tags/tag1170.xml" ContentType="application/vnd.openxmlformats-officedocument.presentationml.tags+xml"/>
  <Override PartName="/ppt/tags/tag1171.xml" ContentType="application/vnd.openxmlformats-officedocument.presentationml.tags+xml"/>
  <Override PartName="/ppt/tags/tag1172.xml" ContentType="application/vnd.openxmlformats-officedocument.presentationml.tags+xml"/>
  <Override PartName="/ppt/tags/tag1173.xml" ContentType="application/vnd.openxmlformats-officedocument.presentationml.tags+xml"/>
  <Override PartName="/ppt/tags/tag1174.xml" ContentType="application/vnd.openxmlformats-officedocument.presentationml.tags+xml"/>
  <Override PartName="/ppt/tags/tag1175.xml" ContentType="application/vnd.openxmlformats-officedocument.presentationml.tags+xml"/>
  <Override PartName="/ppt/tags/tag1176.xml" ContentType="application/vnd.openxmlformats-officedocument.presentationml.tags+xml"/>
  <Override PartName="/ppt/tags/tag1177.xml" ContentType="application/vnd.openxmlformats-officedocument.presentationml.tags+xml"/>
  <Override PartName="/ppt/tags/tag1178.xml" ContentType="application/vnd.openxmlformats-officedocument.presentationml.tags+xml"/>
  <Override PartName="/ppt/tags/tag1179.xml" ContentType="application/vnd.openxmlformats-officedocument.presentationml.tags+xml"/>
  <Override PartName="/ppt/tags/tag118.xml" ContentType="application/vnd.openxmlformats-officedocument.presentationml.tags+xml"/>
  <Override PartName="/ppt/tags/tag1180.xml" ContentType="application/vnd.openxmlformats-officedocument.presentationml.tags+xml"/>
  <Override PartName="/ppt/tags/tag1181.xml" ContentType="application/vnd.openxmlformats-officedocument.presentationml.tags+xml"/>
  <Override PartName="/ppt/tags/tag1182.xml" ContentType="application/vnd.openxmlformats-officedocument.presentationml.tags+xml"/>
  <Override PartName="/ppt/tags/tag1183.xml" ContentType="application/vnd.openxmlformats-officedocument.presentationml.tags+xml"/>
  <Override PartName="/ppt/tags/tag1184.xml" ContentType="application/vnd.openxmlformats-officedocument.presentationml.tags+xml"/>
  <Override PartName="/ppt/tags/tag1185.xml" ContentType="application/vnd.openxmlformats-officedocument.presentationml.tags+xml"/>
  <Override PartName="/ppt/tags/tag1186.xml" ContentType="application/vnd.openxmlformats-officedocument.presentationml.tags+xml"/>
  <Override PartName="/ppt/tags/tag1187.xml" ContentType="application/vnd.openxmlformats-officedocument.presentationml.tags+xml"/>
  <Override PartName="/ppt/tags/tag1188.xml" ContentType="application/vnd.openxmlformats-officedocument.presentationml.tags+xml"/>
  <Override PartName="/ppt/tags/tag1189.xml" ContentType="application/vnd.openxmlformats-officedocument.presentationml.tags+xml"/>
  <Override PartName="/ppt/tags/tag119.xml" ContentType="application/vnd.openxmlformats-officedocument.presentationml.tags+xml"/>
  <Override PartName="/ppt/tags/tag1190.xml" ContentType="application/vnd.openxmlformats-officedocument.presentationml.tags+xml"/>
  <Override PartName="/ppt/tags/tag1191.xml" ContentType="application/vnd.openxmlformats-officedocument.presentationml.tags+xml"/>
  <Override PartName="/ppt/tags/tag1192.xml" ContentType="application/vnd.openxmlformats-officedocument.presentationml.tags+xml"/>
  <Override PartName="/ppt/tags/tag1193.xml" ContentType="application/vnd.openxmlformats-officedocument.presentationml.tags+xml"/>
  <Override PartName="/ppt/tags/tag1194.xml" ContentType="application/vnd.openxmlformats-officedocument.presentationml.tags+xml"/>
  <Override PartName="/ppt/tags/tag1195.xml" ContentType="application/vnd.openxmlformats-officedocument.presentationml.tags+xml"/>
  <Override PartName="/ppt/tags/tag1196.xml" ContentType="application/vnd.openxmlformats-officedocument.presentationml.tags+xml"/>
  <Override PartName="/ppt/tags/tag1197.xml" ContentType="application/vnd.openxmlformats-officedocument.presentationml.tags+xml"/>
  <Override PartName="/ppt/tags/tag1198.xml" ContentType="application/vnd.openxmlformats-officedocument.presentationml.tags+xml"/>
  <Override PartName="/ppt/tags/tag119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00.xml" ContentType="application/vnd.openxmlformats-officedocument.presentationml.tags+xml"/>
  <Override PartName="/ppt/tags/tag1201.xml" ContentType="application/vnd.openxmlformats-officedocument.presentationml.tags+xml"/>
  <Override PartName="/ppt/tags/tag1202.xml" ContentType="application/vnd.openxmlformats-officedocument.presentationml.tags+xml"/>
  <Override PartName="/ppt/tags/tag1203.xml" ContentType="application/vnd.openxmlformats-officedocument.presentationml.tags+xml"/>
  <Override PartName="/ppt/tags/tag1204.xml" ContentType="application/vnd.openxmlformats-officedocument.presentationml.tags+xml"/>
  <Override PartName="/ppt/tags/tag1205.xml" ContentType="application/vnd.openxmlformats-officedocument.presentationml.tags+xml"/>
  <Override PartName="/ppt/tags/tag1206.xml" ContentType="application/vnd.openxmlformats-officedocument.presentationml.tags+xml"/>
  <Override PartName="/ppt/tags/tag1207.xml" ContentType="application/vnd.openxmlformats-officedocument.presentationml.tags+xml"/>
  <Override PartName="/ppt/tags/tag1208.xml" ContentType="application/vnd.openxmlformats-officedocument.presentationml.tags+xml"/>
  <Override PartName="/ppt/tags/tag1209.xml" ContentType="application/vnd.openxmlformats-officedocument.presentationml.tags+xml"/>
  <Override PartName="/ppt/tags/tag121.xml" ContentType="application/vnd.openxmlformats-officedocument.presentationml.tags+xml"/>
  <Override PartName="/ppt/tags/tag1210.xml" ContentType="application/vnd.openxmlformats-officedocument.presentationml.tags+xml"/>
  <Override PartName="/ppt/tags/tag1211.xml" ContentType="application/vnd.openxmlformats-officedocument.presentationml.tags+xml"/>
  <Override PartName="/ppt/tags/tag1212.xml" ContentType="application/vnd.openxmlformats-officedocument.presentationml.tags+xml"/>
  <Override PartName="/ppt/tags/tag1213.xml" ContentType="application/vnd.openxmlformats-officedocument.presentationml.tags+xml"/>
  <Override PartName="/ppt/tags/tag1214.xml" ContentType="application/vnd.openxmlformats-officedocument.presentationml.tags+xml"/>
  <Override PartName="/ppt/tags/tag1215.xml" ContentType="application/vnd.openxmlformats-officedocument.presentationml.tags+xml"/>
  <Override PartName="/ppt/tags/tag1216.xml" ContentType="application/vnd.openxmlformats-officedocument.presentationml.tags+xml"/>
  <Override PartName="/ppt/tags/tag1217.xml" ContentType="application/vnd.openxmlformats-officedocument.presentationml.tags+xml"/>
  <Override PartName="/ppt/tags/tag1218.xml" ContentType="application/vnd.openxmlformats-officedocument.presentationml.tags+xml"/>
  <Override PartName="/ppt/tags/tag1219.xml" ContentType="application/vnd.openxmlformats-officedocument.presentationml.tags+xml"/>
  <Override PartName="/ppt/tags/tag122.xml" ContentType="application/vnd.openxmlformats-officedocument.presentationml.tags+xml"/>
  <Override PartName="/ppt/tags/tag1220.xml" ContentType="application/vnd.openxmlformats-officedocument.presentationml.tags+xml"/>
  <Override PartName="/ppt/tags/tag1221.xml" ContentType="application/vnd.openxmlformats-officedocument.presentationml.tags+xml"/>
  <Override PartName="/ppt/tags/tag1222.xml" ContentType="application/vnd.openxmlformats-officedocument.presentationml.tags+xml"/>
  <Override PartName="/ppt/tags/tag1223.xml" ContentType="application/vnd.openxmlformats-officedocument.presentationml.tags+xml"/>
  <Override PartName="/ppt/tags/tag1224.xml" ContentType="application/vnd.openxmlformats-officedocument.presentationml.tags+xml"/>
  <Override PartName="/ppt/tags/tag1225.xml" ContentType="application/vnd.openxmlformats-officedocument.presentationml.tags+xml"/>
  <Override PartName="/ppt/tags/tag1226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tags/tag957.xml" ContentType="application/vnd.openxmlformats-officedocument.presentationml.tags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tags/tag9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6"/>
  </p:notesMasterIdLst>
  <p:sldIdLst>
    <p:sldId id="267" r:id="rId4"/>
    <p:sldId id="268" r:id="rId5"/>
    <p:sldId id="270" r:id="rId7"/>
    <p:sldId id="296" r:id="rId8"/>
    <p:sldId id="298" r:id="rId9"/>
    <p:sldId id="297" r:id="rId10"/>
    <p:sldId id="279" r:id="rId11"/>
    <p:sldId id="28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DCB673-4D5F-4114-AF7E-86AE67EADB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9" Type="http://schemas.openxmlformats.org/officeDocument/2006/relationships/tags" Target="../tags/tag98.xml"/><Relationship Id="rId98" Type="http://schemas.openxmlformats.org/officeDocument/2006/relationships/tags" Target="../tags/tag97.xml"/><Relationship Id="rId97" Type="http://schemas.openxmlformats.org/officeDocument/2006/relationships/tags" Target="../tags/tag96.xml"/><Relationship Id="rId96" Type="http://schemas.openxmlformats.org/officeDocument/2006/relationships/tags" Target="../tags/tag95.xml"/><Relationship Id="rId95" Type="http://schemas.openxmlformats.org/officeDocument/2006/relationships/tags" Target="../tags/tag94.xml"/><Relationship Id="rId94" Type="http://schemas.openxmlformats.org/officeDocument/2006/relationships/tags" Target="../tags/tag93.xml"/><Relationship Id="rId93" Type="http://schemas.openxmlformats.org/officeDocument/2006/relationships/tags" Target="../tags/tag92.xml"/><Relationship Id="rId92" Type="http://schemas.openxmlformats.org/officeDocument/2006/relationships/tags" Target="../tags/tag91.xml"/><Relationship Id="rId91" Type="http://schemas.openxmlformats.org/officeDocument/2006/relationships/tags" Target="../tags/tag90.xml"/><Relationship Id="rId90" Type="http://schemas.openxmlformats.org/officeDocument/2006/relationships/tags" Target="../tags/tag89.xml"/><Relationship Id="rId9" Type="http://schemas.openxmlformats.org/officeDocument/2006/relationships/tags" Target="../tags/tag8.xml"/><Relationship Id="rId89" Type="http://schemas.openxmlformats.org/officeDocument/2006/relationships/tags" Target="../tags/tag88.xml"/><Relationship Id="rId88" Type="http://schemas.openxmlformats.org/officeDocument/2006/relationships/tags" Target="../tags/tag87.xml"/><Relationship Id="rId87" Type="http://schemas.openxmlformats.org/officeDocument/2006/relationships/tags" Target="../tags/tag86.xml"/><Relationship Id="rId86" Type="http://schemas.openxmlformats.org/officeDocument/2006/relationships/tags" Target="../tags/tag85.xml"/><Relationship Id="rId85" Type="http://schemas.openxmlformats.org/officeDocument/2006/relationships/tags" Target="../tags/tag84.xml"/><Relationship Id="rId84" Type="http://schemas.openxmlformats.org/officeDocument/2006/relationships/tags" Target="../tags/tag83.xml"/><Relationship Id="rId83" Type="http://schemas.openxmlformats.org/officeDocument/2006/relationships/tags" Target="../tags/tag82.xml"/><Relationship Id="rId82" Type="http://schemas.openxmlformats.org/officeDocument/2006/relationships/tags" Target="../tags/tag81.xml"/><Relationship Id="rId81" Type="http://schemas.openxmlformats.org/officeDocument/2006/relationships/tags" Target="../tags/tag80.xml"/><Relationship Id="rId80" Type="http://schemas.openxmlformats.org/officeDocument/2006/relationships/tags" Target="../tags/tag79.xml"/><Relationship Id="rId8" Type="http://schemas.openxmlformats.org/officeDocument/2006/relationships/tags" Target="../tags/tag7.xml"/><Relationship Id="rId79" Type="http://schemas.openxmlformats.org/officeDocument/2006/relationships/tags" Target="../tags/tag78.xml"/><Relationship Id="rId78" Type="http://schemas.openxmlformats.org/officeDocument/2006/relationships/tags" Target="../tags/tag77.xml"/><Relationship Id="rId77" Type="http://schemas.openxmlformats.org/officeDocument/2006/relationships/tags" Target="../tags/tag76.xml"/><Relationship Id="rId76" Type="http://schemas.openxmlformats.org/officeDocument/2006/relationships/tags" Target="../tags/tag75.xml"/><Relationship Id="rId75" Type="http://schemas.openxmlformats.org/officeDocument/2006/relationships/tags" Target="../tags/tag74.xml"/><Relationship Id="rId74" Type="http://schemas.openxmlformats.org/officeDocument/2006/relationships/tags" Target="../tags/tag73.xml"/><Relationship Id="rId73" Type="http://schemas.openxmlformats.org/officeDocument/2006/relationships/tags" Target="../tags/tag72.xml"/><Relationship Id="rId72" Type="http://schemas.openxmlformats.org/officeDocument/2006/relationships/tags" Target="../tags/tag71.xml"/><Relationship Id="rId71" Type="http://schemas.openxmlformats.org/officeDocument/2006/relationships/tags" Target="../tags/tag70.xml"/><Relationship Id="rId70" Type="http://schemas.openxmlformats.org/officeDocument/2006/relationships/tags" Target="../tags/tag69.xml"/><Relationship Id="rId7" Type="http://schemas.openxmlformats.org/officeDocument/2006/relationships/tags" Target="../tags/tag6.xml"/><Relationship Id="rId69" Type="http://schemas.openxmlformats.org/officeDocument/2006/relationships/tags" Target="../tags/tag68.xml"/><Relationship Id="rId68" Type="http://schemas.openxmlformats.org/officeDocument/2006/relationships/tags" Target="../tags/tag67.xml"/><Relationship Id="rId67" Type="http://schemas.openxmlformats.org/officeDocument/2006/relationships/tags" Target="../tags/tag66.xml"/><Relationship Id="rId66" Type="http://schemas.openxmlformats.org/officeDocument/2006/relationships/tags" Target="../tags/tag65.xml"/><Relationship Id="rId65" Type="http://schemas.openxmlformats.org/officeDocument/2006/relationships/tags" Target="../tags/tag64.xml"/><Relationship Id="rId64" Type="http://schemas.openxmlformats.org/officeDocument/2006/relationships/tags" Target="../tags/tag63.xml"/><Relationship Id="rId63" Type="http://schemas.openxmlformats.org/officeDocument/2006/relationships/tags" Target="../tags/tag62.xml"/><Relationship Id="rId62" Type="http://schemas.openxmlformats.org/officeDocument/2006/relationships/tags" Target="../tags/tag61.xml"/><Relationship Id="rId61" Type="http://schemas.openxmlformats.org/officeDocument/2006/relationships/tags" Target="../tags/tag60.xml"/><Relationship Id="rId60" Type="http://schemas.openxmlformats.org/officeDocument/2006/relationships/tags" Target="../tags/tag59.xml"/><Relationship Id="rId6" Type="http://schemas.openxmlformats.org/officeDocument/2006/relationships/tags" Target="../tags/tag5.xml"/><Relationship Id="rId59" Type="http://schemas.openxmlformats.org/officeDocument/2006/relationships/tags" Target="../tags/tag58.xml"/><Relationship Id="rId58" Type="http://schemas.openxmlformats.org/officeDocument/2006/relationships/tags" Target="../tags/tag57.xml"/><Relationship Id="rId57" Type="http://schemas.openxmlformats.org/officeDocument/2006/relationships/tags" Target="../tags/tag56.xml"/><Relationship Id="rId56" Type="http://schemas.openxmlformats.org/officeDocument/2006/relationships/tags" Target="../tags/tag55.xml"/><Relationship Id="rId55" Type="http://schemas.openxmlformats.org/officeDocument/2006/relationships/tags" Target="../tags/tag54.xml"/><Relationship Id="rId54" Type="http://schemas.openxmlformats.org/officeDocument/2006/relationships/tags" Target="../tags/tag53.xml"/><Relationship Id="rId53" Type="http://schemas.openxmlformats.org/officeDocument/2006/relationships/tags" Target="../tags/tag52.xml"/><Relationship Id="rId52" Type="http://schemas.openxmlformats.org/officeDocument/2006/relationships/tags" Target="../tags/tag51.xml"/><Relationship Id="rId51" Type="http://schemas.openxmlformats.org/officeDocument/2006/relationships/tags" Target="../tags/tag50.xml"/><Relationship Id="rId50" Type="http://schemas.openxmlformats.org/officeDocument/2006/relationships/tags" Target="../tags/tag49.xml"/><Relationship Id="rId5" Type="http://schemas.openxmlformats.org/officeDocument/2006/relationships/tags" Target="../tags/tag4.xml"/><Relationship Id="rId49" Type="http://schemas.openxmlformats.org/officeDocument/2006/relationships/tags" Target="../tags/tag48.xml"/><Relationship Id="rId48" Type="http://schemas.openxmlformats.org/officeDocument/2006/relationships/tags" Target="../tags/tag47.xml"/><Relationship Id="rId47" Type="http://schemas.openxmlformats.org/officeDocument/2006/relationships/tags" Target="../tags/tag46.xml"/><Relationship Id="rId46" Type="http://schemas.openxmlformats.org/officeDocument/2006/relationships/tags" Target="../tags/tag45.xml"/><Relationship Id="rId45" Type="http://schemas.openxmlformats.org/officeDocument/2006/relationships/tags" Target="../tags/tag44.xml"/><Relationship Id="rId44" Type="http://schemas.openxmlformats.org/officeDocument/2006/relationships/tags" Target="../tags/tag43.xml"/><Relationship Id="rId43" Type="http://schemas.openxmlformats.org/officeDocument/2006/relationships/tags" Target="../tags/tag42.xml"/><Relationship Id="rId42" Type="http://schemas.openxmlformats.org/officeDocument/2006/relationships/tags" Target="../tags/tag41.xml"/><Relationship Id="rId41" Type="http://schemas.openxmlformats.org/officeDocument/2006/relationships/tags" Target="../tags/tag40.xml"/><Relationship Id="rId40" Type="http://schemas.openxmlformats.org/officeDocument/2006/relationships/tags" Target="../tags/tag39.xml"/><Relationship Id="rId4" Type="http://schemas.openxmlformats.org/officeDocument/2006/relationships/tags" Target="../tags/tag3.xml"/><Relationship Id="rId39" Type="http://schemas.openxmlformats.org/officeDocument/2006/relationships/tags" Target="../tags/tag38.xml"/><Relationship Id="rId38" Type="http://schemas.openxmlformats.org/officeDocument/2006/relationships/tags" Target="../tags/tag37.xml"/><Relationship Id="rId37" Type="http://schemas.openxmlformats.org/officeDocument/2006/relationships/tags" Target="../tags/tag36.xml"/><Relationship Id="rId36" Type="http://schemas.openxmlformats.org/officeDocument/2006/relationships/tags" Target="../tags/tag35.xml"/><Relationship Id="rId355" Type="http://schemas.openxmlformats.org/officeDocument/2006/relationships/tags" Target="../tags/tag354.xml"/><Relationship Id="rId354" Type="http://schemas.openxmlformats.org/officeDocument/2006/relationships/tags" Target="../tags/tag353.xml"/><Relationship Id="rId353" Type="http://schemas.openxmlformats.org/officeDocument/2006/relationships/tags" Target="../tags/tag352.xml"/><Relationship Id="rId352" Type="http://schemas.openxmlformats.org/officeDocument/2006/relationships/tags" Target="../tags/tag351.xml"/><Relationship Id="rId351" Type="http://schemas.openxmlformats.org/officeDocument/2006/relationships/tags" Target="../tags/tag350.xml"/><Relationship Id="rId350" Type="http://schemas.openxmlformats.org/officeDocument/2006/relationships/tags" Target="../tags/tag349.xml"/><Relationship Id="rId35" Type="http://schemas.openxmlformats.org/officeDocument/2006/relationships/tags" Target="../tags/tag34.xml"/><Relationship Id="rId349" Type="http://schemas.openxmlformats.org/officeDocument/2006/relationships/tags" Target="../tags/tag348.xml"/><Relationship Id="rId348" Type="http://schemas.openxmlformats.org/officeDocument/2006/relationships/tags" Target="../tags/tag347.xml"/><Relationship Id="rId347" Type="http://schemas.openxmlformats.org/officeDocument/2006/relationships/tags" Target="../tags/tag346.xml"/><Relationship Id="rId346" Type="http://schemas.openxmlformats.org/officeDocument/2006/relationships/tags" Target="../tags/tag345.xml"/><Relationship Id="rId345" Type="http://schemas.openxmlformats.org/officeDocument/2006/relationships/tags" Target="../tags/tag344.xml"/><Relationship Id="rId344" Type="http://schemas.openxmlformats.org/officeDocument/2006/relationships/tags" Target="../tags/tag343.xml"/><Relationship Id="rId343" Type="http://schemas.openxmlformats.org/officeDocument/2006/relationships/tags" Target="../tags/tag342.xml"/><Relationship Id="rId342" Type="http://schemas.openxmlformats.org/officeDocument/2006/relationships/tags" Target="../tags/tag341.xml"/><Relationship Id="rId341" Type="http://schemas.openxmlformats.org/officeDocument/2006/relationships/tags" Target="../tags/tag340.xml"/><Relationship Id="rId340" Type="http://schemas.openxmlformats.org/officeDocument/2006/relationships/tags" Target="../tags/tag339.xml"/><Relationship Id="rId34" Type="http://schemas.openxmlformats.org/officeDocument/2006/relationships/tags" Target="../tags/tag33.xml"/><Relationship Id="rId339" Type="http://schemas.openxmlformats.org/officeDocument/2006/relationships/tags" Target="../tags/tag338.xml"/><Relationship Id="rId338" Type="http://schemas.openxmlformats.org/officeDocument/2006/relationships/tags" Target="../tags/tag337.xml"/><Relationship Id="rId337" Type="http://schemas.openxmlformats.org/officeDocument/2006/relationships/tags" Target="../tags/tag336.xml"/><Relationship Id="rId336" Type="http://schemas.openxmlformats.org/officeDocument/2006/relationships/tags" Target="../tags/tag335.xml"/><Relationship Id="rId335" Type="http://schemas.openxmlformats.org/officeDocument/2006/relationships/tags" Target="../tags/tag334.xml"/><Relationship Id="rId334" Type="http://schemas.openxmlformats.org/officeDocument/2006/relationships/tags" Target="../tags/tag333.xml"/><Relationship Id="rId333" Type="http://schemas.openxmlformats.org/officeDocument/2006/relationships/tags" Target="../tags/tag332.xml"/><Relationship Id="rId332" Type="http://schemas.openxmlformats.org/officeDocument/2006/relationships/tags" Target="../tags/tag331.xml"/><Relationship Id="rId331" Type="http://schemas.openxmlformats.org/officeDocument/2006/relationships/tags" Target="../tags/tag330.xml"/><Relationship Id="rId330" Type="http://schemas.openxmlformats.org/officeDocument/2006/relationships/tags" Target="../tags/tag329.xml"/><Relationship Id="rId33" Type="http://schemas.openxmlformats.org/officeDocument/2006/relationships/tags" Target="../tags/tag32.xml"/><Relationship Id="rId329" Type="http://schemas.openxmlformats.org/officeDocument/2006/relationships/tags" Target="../tags/tag328.xml"/><Relationship Id="rId328" Type="http://schemas.openxmlformats.org/officeDocument/2006/relationships/tags" Target="../tags/tag327.xml"/><Relationship Id="rId327" Type="http://schemas.openxmlformats.org/officeDocument/2006/relationships/tags" Target="../tags/tag326.xml"/><Relationship Id="rId326" Type="http://schemas.openxmlformats.org/officeDocument/2006/relationships/tags" Target="../tags/tag325.xml"/><Relationship Id="rId325" Type="http://schemas.openxmlformats.org/officeDocument/2006/relationships/tags" Target="../tags/tag324.xml"/><Relationship Id="rId324" Type="http://schemas.openxmlformats.org/officeDocument/2006/relationships/tags" Target="../tags/tag323.xml"/><Relationship Id="rId323" Type="http://schemas.openxmlformats.org/officeDocument/2006/relationships/tags" Target="../tags/tag322.xml"/><Relationship Id="rId322" Type="http://schemas.openxmlformats.org/officeDocument/2006/relationships/tags" Target="../tags/tag321.xml"/><Relationship Id="rId321" Type="http://schemas.openxmlformats.org/officeDocument/2006/relationships/tags" Target="../tags/tag320.xml"/><Relationship Id="rId320" Type="http://schemas.openxmlformats.org/officeDocument/2006/relationships/tags" Target="../tags/tag319.xml"/><Relationship Id="rId32" Type="http://schemas.openxmlformats.org/officeDocument/2006/relationships/tags" Target="../tags/tag31.xml"/><Relationship Id="rId319" Type="http://schemas.openxmlformats.org/officeDocument/2006/relationships/tags" Target="../tags/tag318.xml"/><Relationship Id="rId318" Type="http://schemas.openxmlformats.org/officeDocument/2006/relationships/tags" Target="../tags/tag317.xml"/><Relationship Id="rId317" Type="http://schemas.openxmlformats.org/officeDocument/2006/relationships/tags" Target="../tags/tag316.xml"/><Relationship Id="rId316" Type="http://schemas.openxmlformats.org/officeDocument/2006/relationships/tags" Target="../tags/tag315.xml"/><Relationship Id="rId315" Type="http://schemas.openxmlformats.org/officeDocument/2006/relationships/tags" Target="../tags/tag314.xml"/><Relationship Id="rId314" Type="http://schemas.openxmlformats.org/officeDocument/2006/relationships/tags" Target="../tags/tag313.xml"/><Relationship Id="rId313" Type="http://schemas.openxmlformats.org/officeDocument/2006/relationships/tags" Target="../tags/tag312.xml"/><Relationship Id="rId312" Type="http://schemas.openxmlformats.org/officeDocument/2006/relationships/tags" Target="../tags/tag311.xml"/><Relationship Id="rId311" Type="http://schemas.openxmlformats.org/officeDocument/2006/relationships/tags" Target="../tags/tag310.xml"/><Relationship Id="rId310" Type="http://schemas.openxmlformats.org/officeDocument/2006/relationships/tags" Target="../tags/tag309.xml"/><Relationship Id="rId31" Type="http://schemas.openxmlformats.org/officeDocument/2006/relationships/tags" Target="../tags/tag30.xml"/><Relationship Id="rId309" Type="http://schemas.openxmlformats.org/officeDocument/2006/relationships/tags" Target="../tags/tag308.xml"/><Relationship Id="rId308" Type="http://schemas.openxmlformats.org/officeDocument/2006/relationships/tags" Target="../tags/tag307.xml"/><Relationship Id="rId307" Type="http://schemas.openxmlformats.org/officeDocument/2006/relationships/tags" Target="../tags/tag306.xml"/><Relationship Id="rId306" Type="http://schemas.openxmlformats.org/officeDocument/2006/relationships/tags" Target="../tags/tag305.xml"/><Relationship Id="rId305" Type="http://schemas.openxmlformats.org/officeDocument/2006/relationships/tags" Target="../tags/tag304.xml"/><Relationship Id="rId304" Type="http://schemas.openxmlformats.org/officeDocument/2006/relationships/tags" Target="../tags/tag303.xml"/><Relationship Id="rId303" Type="http://schemas.openxmlformats.org/officeDocument/2006/relationships/tags" Target="../tags/tag302.xml"/><Relationship Id="rId302" Type="http://schemas.openxmlformats.org/officeDocument/2006/relationships/tags" Target="../tags/tag301.xml"/><Relationship Id="rId301" Type="http://schemas.openxmlformats.org/officeDocument/2006/relationships/tags" Target="../tags/tag300.xml"/><Relationship Id="rId300" Type="http://schemas.openxmlformats.org/officeDocument/2006/relationships/tags" Target="../tags/tag299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9" Type="http://schemas.openxmlformats.org/officeDocument/2006/relationships/tags" Target="../tags/tag298.xml"/><Relationship Id="rId298" Type="http://schemas.openxmlformats.org/officeDocument/2006/relationships/tags" Target="../tags/tag297.xml"/><Relationship Id="rId297" Type="http://schemas.openxmlformats.org/officeDocument/2006/relationships/tags" Target="../tags/tag296.xml"/><Relationship Id="rId296" Type="http://schemas.openxmlformats.org/officeDocument/2006/relationships/tags" Target="../tags/tag295.xml"/><Relationship Id="rId295" Type="http://schemas.openxmlformats.org/officeDocument/2006/relationships/tags" Target="../tags/tag294.xml"/><Relationship Id="rId294" Type="http://schemas.openxmlformats.org/officeDocument/2006/relationships/tags" Target="../tags/tag293.xml"/><Relationship Id="rId293" Type="http://schemas.openxmlformats.org/officeDocument/2006/relationships/tags" Target="../tags/tag292.xml"/><Relationship Id="rId292" Type="http://schemas.openxmlformats.org/officeDocument/2006/relationships/tags" Target="../tags/tag291.xml"/><Relationship Id="rId291" Type="http://schemas.openxmlformats.org/officeDocument/2006/relationships/tags" Target="../tags/tag290.xml"/><Relationship Id="rId290" Type="http://schemas.openxmlformats.org/officeDocument/2006/relationships/tags" Target="../tags/tag289.xml"/><Relationship Id="rId29" Type="http://schemas.openxmlformats.org/officeDocument/2006/relationships/tags" Target="../tags/tag28.xml"/><Relationship Id="rId289" Type="http://schemas.openxmlformats.org/officeDocument/2006/relationships/tags" Target="../tags/tag288.xml"/><Relationship Id="rId288" Type="http://schemas.openxmlformats.org/officeDocument/2006/relationships/tags" Target="../tags/tag287.xml"/><Relationship Id="rId287" Type="http://schemas.openxmlformats.org/officeDocument/2006/relationships/tags" Target="../tags/tag286.xml"/><Relationship Id="rId286" Type="http://schemas.openxmlformats.org/officeDocument/2006/relationships/tags" Target="../tags/tag285.xml"/><Relationship Id="rId285" Type="http://schemas.openxmlformats.org/officeDocument/2006/relationships/tags" Target="../tags/tag284.xml"/><Relationship Id="rId284" Type="http://schemas.openxmlformats.org/officeDocument/2006/relationships/tags" Target="../tags/tag283.xml"/><Relationship Id="rId283" Type="http://schemas.openxmlformats.org/officeDocument/2006/relationships/tags" Target="../tags/tag282.xml"/><Relationship Id="rId282" Type="http://schemas.openxmlformats.org/officeDocument/2006/relationships/tags" Target="../tags/tag281.xml"/><Relationship Id="rId281" Type="http://schemas.openxmlformats.org/officeDocument/2006/relationships/tags" Target="../tags/tag280.xml"/><Relationship Id="rId280" Type="http://schemas.openxmlformats.org/officeDocument/2006/relationships/tags" Target="../tags/tag279.xml"/><Relationship Id="rId28" Type="http://schemas.openxmlformats.org/officeDocument/2006/relationships/tags" Target="../tags/tag27.xml"/><Relationship Id="rId279" Type="http://schemas.openxmlformats.org/officeDocument/2006/relationships/tags" Target="../tags/tag278.xml"/><Relationship Id="rId278" Type="http://schemas.openxmlformats.org/officeDocument/2006/relationships/tags" Target="../tags/tag277.xml"/><Relationship Id="rId277" Type="http://schemas.openxmlformats.org/officeDocument/2006/relationships/tags" Target="../tags/tag276.xml"/><Relationship Id="rId276" Type="http://schemas.openxmlformats.org/officeDocument/2006/relationships/tags" Target="../tags/tag275.xml"/><Relationship Id="rId275" Type="http://schemas.openxmlformats.org/officeDocument/2006/relationships/tags" Target="../tags/tag274.xml"/><Relationship Id="rId274" Type="http://schemas.openxmlformats.org/officeDocument/2006/relationships/tags" Target="../tags/tag273.xml"/><Relationship Id="rId273" Type="http://schemas.openxmlformats.org/officeDocument/2006/relationships/tags" Target="../tags/tag272.xml"/><Relationship Id="rId272" Type="http://schemas.openxmlformats.org/officeDocument/2006/relationships/tags" Target="../tags/tag271.xml"/><Relationship Id="rId271" Type="http://schemas.openxmlformats.org/officeDocument/2006/relationships/tags" Target="../tags/tag270.xml"/><Relationship Id="rId270" Type="http://schemas.openxmlformats.org/officeDocument/2006/relationships/tags" Target="../tags/tag269.xml"/><Relationship Id="rId27" Type="http://schemas.openxmlformats.org/officeDocument/2006/relationships/tags" Target="../tags/tag26.xml"/><Relationship Id="rId269" Type="http://schemas.openxmlformats.org/officeDocument/2006/relationships/tags" Target="../tags/tag268.xml"/><Relationship Id="rId268" Type="http://schemas.openxmlformats.org/officeDocument/2006/relationships/tags" Target="../tags/tag267.xml"/><Relationship Id="rId267" Type="http://schemas.openxmlformats.org/officeDocument/2006/relationships/tags" Target="../tags/tag266.xml"/><Relationship Id="rId266" Type="http://schemas.openxmlformats.org/officeDocument/2006/relationships/tags" Target="../tags/tag265.xml"/><Relationship Id="rId265" Type="http://schemas.openxmlformats.org/officeDocument/2006/relationships/tags" Target="../tags/tag264.xml"/><Relationship Id="rId264" Type="http://schemas.openxmlformats.org/officeDocument/2006/relationships/tags" Target="../tags/tag263.xml"/><Relationship Id="rId263" Type="http://schemas.openxmlformats.org/officeDocument/2006/relationships/tags" Target="../tags/tag262.xml"/><Relationship Id="rId262" Type="http://schemas.openxmlformats.org/officeDocument/2006/relationships/tags" Target="../tags/tag261.xml"/><Relationship Id="rId261" Type="http://schemas.openxmlformats.org/officeDocument/2006/relationships/tags" Target="../tags/tag260.xml"/><Relationship Id="rId260" Type="http://schemas.openxmlformats.org/officeDocument/2006/relationships/tags" Target="../tags/tag259.xml"/><Relationship Id="rId26" Type="http://schemas.openxmlformats.org/officeDocument/2006/relationships/tags" Target="../tags/tag25.xml"/><Relationship Id="rId259" Type="http://schemas.openxmlformats.org/officeDocument/2006/relationships/tags" Target="../tags/tag258.xml"/><Relationship Id="rId258" Type="http://schemas.openxmlformats.org/officeDocument/2006/relationships/tags" Target="../tags/tag257.xml"/><Relationship Id="rId257" Type="http://schemas.openxmlformats.org/officeDocument/2006/relationships/tags" Target="../tags/tag256.xml"/><Relationship Id="rId256" Type="http://schemas.openxmlformats.org/officeDocument/2006/relationships/tags" Target="../tags/tag255.xml"/><Relationship Id="rId255" Type="http://schemas.openxmlformats.org/officeDocument/2006/relationships/tags" Target="../tags/tag254.xml"/><Relationship Id="rId254" Type="http://schemas.openxmlformats.org/officeDocument/2006/relationships/tags" Target="../tags/tag253.xml"/><Relationship Id="rId253" Type="http://schemas.openxmlformats.org/officeDocument/2006/relationships/tags" Target="../tags/tag252.xml"/><Relationship Id="rId252" Type="http://schemas.openxmlformats.org/officeDocument/2006/relationships/tags" Target="../tags/tag251.xml"/><Relationship Id="rId251" Type="http://schemas.openxmlformats.org/officeDocument/2006/relationships/tags" Target="../tags/tag250.xml"/><Relationship Id="rId250" Type="http://schemas.openxmlformats.org/officeDocument/2006/relationships/tags" Target="../tags/tag249.xml"/><Relationship Id="rId25" Type="http://schemas.openxmlformats.org/officeDocument/2006/relationships/tags" Target="../tags/tag24.xml"/><Relationship Id="rId249" Type="http://schemas.openxmlformats.org/officeDocument/2006/relationships/tags" Target="../tags/tag248.xml"/><Relationship Id="rId248" Type="http://schemas.openxmlformats.org/officeDocument/2006/relationships/tags" Target="../tags/tag247.xml"/><Relationship Id="rId247" Type="http://schemas.openxmlformats.org/officeDocument/2006/relationships/tags" Target="../tags/tag246.xml"/><Relationship Id="rId246" Type="http://schemas.openxmlformats.org/officeDocument/2006/relationships/tags" Target="../tags/tag245.xml"/><Relationship Id="rId245" Type="http://schemas.openxmlformats.org/officeDocument/2006/relationships/tags" Target="../tags/tag244.xml"/><Relationship Id="rId244" Type="http://schemas.openxmlformats.org/officeDocument/2006/relationships/tags" Target="../tags/tag243.xml"/><Relationship Id="rId243" Type="http://schemas.openxmlformats.org/officeDocument/2006/relationships/tags" Target="../tags/tag242.xml"/><Relationship Id="rId242" Type="http://schemas.openxmlformats.org/officeDocument/2006/relationships/tags" Target="../tags/tag241.xml"/><Relationship Id="rId241" Type="http://schemas.openxmlformats.org/officeDocument/2006/relationships/tags" Target="../tags/tag240.xml"/><Relationship Id="rId240" Type="http://schemas.openxmlformats.org/officeDocument/2006/relationships/tags" Target="../tags/tag239.xml"/><Relationship Id="rId24" Type="http://schemas.openxmlformats.org/officeDocument/2006/relationships/tags" Target="../tags/tag23.xml"/><Relationship Id="rId239" Type="http://schemas.openxmlformats.org/officeDocument/2006/relationships/tags" Target="../tags/tag238.xml"/><Relationship Id="rId238" Type="http://schemas.openxmlformats.org/officeDocument/2006/relationships/tags" Target="../tags/tag237.xml"/><Relationship Id="rId237" Type="http://schemas.openxmlformats.org/officeDocument/2006/relationships/tags" Target="../tags/tag236.xml"/><Relationship Id="rId236" Type="http://schemas.openxmlformats.org/officeDocument/2006/relationships/tags" Target="../tags/tag235.xml"/><Relationship Id="rId235" Type="http://schemas.openxmlformats.org/officeDocument/2006/relationships/tags" Target="../tags/tag234.xml"/><Relationship Id="rId234" Type="http://schemas.openxmlformats.org/officeDocument/2006/relationships/tags" Target="../tags/tag233.xml"/><Relationship Id="rId233" Type="http://schemas.openxmlformats.org/officeDocument/2006/relationships/tags" Target="../tags/tag232.xml"/><Relationship Id="rId232" Type="http://schemas.openxmlformats.org/officeDocument/2006/relationships/tags" Target="../tags/tag231.xml"/><Relationship Id="rId231" Type="http://schemas.openxmlformats.org/officeDocument/2006/relationships/tags" Target="../tags/tag230.xml"/><Relationship Id="rId230" Type="http://schemas.openxmlformats.org/officeDocument/2006/relationships/tags" Target="../tags/tag229.xml"/><Relationship Id="rId23" Type="http://schemas.openxmlformats.org/officeDocument/2006/relationships/tags" Target="../tags/tag22.xml"/><Relationship Id="rId229" Type="http://schemas.openxmlformats.org/officeDocument/2006/relationships/tags" Target="../tags/tag228.xml"/><Relationship Id="rId228" Type="http://schemas.openxmlformats.org/officeDocument/2006/relationships/tags" Target="../tags/tag227.xml"/><Relationship Id="rId227" Type="http://schemas.openxmlformats.org/officeDocument/2006/relationships/tags" Target="../tags/tag226.xml"/><Relationship Id="rId226" Type="http://schemas.openxmlformats.org/officeDocument/2006/relationships/tags" Target="../tags/tag225.xml"/><Relationship Id="rId225" Type="http://schemas.openxmlformats.org/officeDocument/2006/relationships/tags" Target="../tags/tag224.xml"/><Relationship Id="rId224" Type="http://schemas.openxmlformats.org/officeDocument/2006/relationships/tags" Target="../tags/tag223.xml"/><Relationship Id="rId223" Type="http://schemas.openxmlformats.org/officeDocument/2006/relationships/tags" Target="../tags/tag222.xml"/><Relationship Id="rId222" Type="http://schemas.openxmlformats.org/officeDocument/2006/relationships/tags" Target="../tags/tag221.xml"/><Relationship Id="rId221" Type="http://schemas.openxmlformats.org/officeDocument/2006/relationships/tags" Target="../tags/tag220.xml"/><Relationship Id="rId220" Type="http://schemas.openxmlformats.org/officeDocument/2006/relationships/tags" Target="../tags/tag219.xml"/><Relationship Id="rId22" Type="http://schemas.openxmlformats.org/officeDocument/2006/relationships/tags" Target="../tags/tag21.xml"/><Relationship Id="rId219" Type="http://schemas.openxmlformats.org/officeDocument/2006/relationships/tags" Target="../tags/tag218.xml"/><Relationship Id="rId218" Type="http://schemas.openxmlformats.org/officeDocument/2006/relationships/tags" Target="../tags/tag217.xml"/><Relationship Id="rId217" Type="http://schemas.openxmlformats.org/officeDocument/2006/relationships/tags" Target="../tags/tag216.xml"/><Relationship Id="rId216" Type="http://schemas.openxmlformats.org/officeDocument/2006/relationships/tags" Target="../tags/tag215.xml"/><Relationship Id="rId215" Type="http://schemas.openxmlformats.org/officeDocument/2006/relationships/tags" Target="../tags/tag214.xml"/><Relationship Id="rId214" Type="http://schemas.openxmlformats.org/officeDocument/2006/relationships/tags" Target="../tags/tag213.xml"/><Relationship Id="rId213" Type="http://schemas.openxmlformats.org/officeDocument/2006/relationships/tags" Target="../tags/tag212.xml"/><Relationship Id="rId212" Type="http://schemas.openxmlformats.org/officeDocument/2006/relationships/tags" Target="../tags/tag211.xml"/><Relationship Id="rId211" Type="http://schemas.openxmlformats.org/officeDocument/2006/relationships/tags" Target="../tags/tag210.xml"/><Relationship Id="rId210" Type="http://schemas.openxmlformats.org/officeDocument/2006/relationships/tags" Target="../tags/tag209.xml"/><Relationship Id="rId21" Type="http://schemas.openxmlformats.org/officeDocument/2006/relationships/tags" Target="../tags/tag20.xml"/><Relationship Id="rId209" Type="http://schemas.openxmlformats.org/officeDocument/2006/relationships/tags" Target="../tags/tag208.xml"/><Relationship Id="rId208" Type="http://schemas.openxmlformats.org/officeDocument/2006/relationships/tags" Target="../tags/tag207.xml"/><Relationship Id="rId207" Type="http://schemas.openxmlformats.org/officeDocument/2006/relationships/tags" Target="../tags/tag206.xml"/><Relationship Id="rId206" Type="http://schemas.openxmlformats.org/officeDocument/2006/relationships/tags" Target="../tags/tag205.xml"/><Relationship Id="rId205" Type="http://schemas.openxmlformats.org/officeDocument/2006/relationships/tags" Target="../tags/tag204.xml"/><Relationship Id="rId204" Type="http://schemas.openxmlformats.org/officeDocument/2006/relationships/tags" Target="../tags/tag203.xml"/><Relationship Id="rId203" Type="http://schemas.openxmlformats.org/officeDocument/2006/relationships/tags" Target="../tags/tag202.xml"/><Relationship Id="rId202" Type="http://schemas.openxmlformats.org/officeDocument/2006/relationships/tags" Target="../tags/tag201.xml"/><Relationship Id="rId201" Type="http://schemas.openxmlformats.org/officeDocument/2006/relationships/tags" Target="../tags/tag200.xml"/><Relationship Id="rId200" Type="http://schemas.openxmlformats.org/officeDocument/2006/relationships/tags" Target="../tags/tag199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9" Type="http://schemas.openxmlformats.org/officeDocument/2006/relationships/tags" Target="../tags/tag198.xml"/><Relationship Id="rId198" Type="http://schemas.openxmlformats.org/officeDocument/2006/relationships/tags" Target="../tags/tag197.xml"/><Relationship Id="rId197" Type="http://schemas.openxmlformats.org/officeDocument/2006/relationships/tags" Target="../tags/tag196.xml"/><Relationship Id="rId196" Type="http://schemas.openxmlformats.org/officeDocument/2006/relationships/tags" Target="../tags/tag195.xml"/><Relationship Id="rId195" Type="http://schemas.openxmlformats.org/officeDocument/2006/relationships/tags" Target="../tags/tag194.xml"/><Relationship Id="rId194" Type="http://schemas.openxmlformats.org/officeDocument/2006/relationships/tags" Target="../tags/tag193.xml"/><Relationship Id="rId193" Type="http://schemas.openxmlformats.org/officeDocument/2006/relationships/tags" Target="../tags/tag192.xml"/><Relationship Id="rId192" Type="http://schemas.openxmlformats.org/officeDocument/2006/relationships/tags" Target="../tags/tag191.xml"/><Relationship Id="rId191" Type="http://schemas.openxmlformats.org/officeDocument/2006/relationships/tags" Target="../tags/tag190.xml"/><Relationship Id="rId190" Type="http://schemas.openxmlformats.org/officeDocument/2006/relationships/tags" Target="../tags/tag189.xml"/><Relationship Id="rId19" Type="http://schemas.openxmlformats.org/officeDocument/2006/relationships/tags" Target="../tags/tag18.xml"/><Relationship Id="rId189" Type="http://schemas.openxmlformats.org/officeDocument/2006/relationships/tags" Target="../tags/tag188.xml"/><Relationship Id="rId188" Type="http://schemas.openxmlformats.org/officeDocument/2006/relationships/tags" Target="../tags/tag187.xml"/><Relationship Id="rId187" Type="http://schemas.openxmlformats.org/officeDocument/2006/relationships/tags" Target="../tags/tag186.xml"/><Relationship Id="rId186" Type="http://schemas.openxmlformats.org/officeDocument/2006/relationships/tags" Target="../tags/tag185.xml"/><Relationship Id="rId185" Type="http://schemas.openxmlformats.org/officeDocument/2006/relationships/tags" Target="../tags/tag184.xml"/><Relationship Id="rId184" Type="http://schemas.openxmlformats.org/officeDocument/2006/relationships/tags" Target="../tags/tag183.xml"/><Relationship Id="rId183" Type="http://schemas.openxmlformats.org/officeDocument/2006/relationships/tags" Target="../tags/tag182.xml"/><Relationship Id="rId182" Type="http://schemas.openxmlformats.org/officeDocument/2006/relationships/tags" Target="../tags/tag181.xml"/><Relationship Id="rId181" Type="http://schemas.openxmlformats.org/officeDocument/2006/relationships/tags" Target="../tags/tag180.xml"/><Relationship Id="rId180" Type="http://schemas.openxmlformats.org/officeDocument/2006/relationships/tags" Target="../tags/tag179.xml"/><Relationship Id="rId18" Type="http://schemas.openxmlformats.org/officeDocument/2006/relationships/tags" Target="../tags/tag17.xml"/><Relationship Id="rId179" Type="http://schemas.openxmlformats.org/officeDocument/2006/relationships/tags" Target="../tags/tag178.xml"/><Relationship Id="rId178" Type="http://schemas.openxmlformats.org/officeDocument/2006/relationships/tags" Target="../tags/tag177.xml"/><Relationship Id="rId177" Type="http://schemas.openxmlformats.org/officeDocument/2006/relationships/tags" Target="../tags/tag176.xml"/><Relationship Id="rId176" Type="http://schemas.openxmlformats.org/officeDocument/2006/relationships/tags" Target="../tags/tag175.xml"/><Relationship Id="rId175" Type="http://schemas.openxmlformats.org/officeDocument/2006/relationships/tags" Target="../tags/tag174.xml"/><Relationship Id="rId174" Type="http://schemas.openxmlformats.org/officeDocument/2006/relationships/tags" Target="../tags/tag173.xml"/><Relationship Id="rId173" Type="http://schemas.openxmlformats.org/officeDocument/2006/relationships/tags" Target="../tags/tag172.xml"/><Relationship Id="rId172" Type="http://schemas.openxmlformats.org/officeDocument/2006/relationships/tags" Target="../tags/tag171.xml"/><Relationship Id="rId171" Type="http://schemas.openxmlformats.org/officeDocument/2006/relationships/tags" Target="../tags/tag170.xml"/><Relationship Id="rId170" Type="http://schemas.openxmlformats.org/officeDocument/2006/relationships/tags" Target="../tags/tag169.xml"/><Relationship Id="rId17" Type="http://schemas.openxmlformats.org/officeDocument/2006/relationships/tags" Target="../tags/tag16.xml"/><Relationship Id="rId169" Type="http://schemas.openxmlformats.org/officeDocument/2006/relationships/tags" Target="../tags/tag168.xml"/><Relationship Id="rId168" Type="http://schemas.openxmlformats.org/officeDocument/2006/relationships/tags" Target="../tags/tag167.xml"/><Relationship Id="rId167" Type="http://schemas.openxmlformats.org/officeDocument/2006/relationships/tags" Target="../tags/tag166.xml"/><Relationship Id="rId166" Type="http://schemas.openxmlformats.org/officeDocument/2006/relationships/tags" Target="../tags/tag165.xml"/><Relationship Id="rId165" Type="http://schemas.openxmlformats.org/officeDocument/2006/relationships/tags" Target="../tags/tag164.xml"/><Relationship Id="rId164" Type="http://schemas.openxmlformats.org/officeDocument/2006/relationships/tags" Target="../tags/tag163.xml"/><Relationship Id="rId163" Type="http://schemas.openxmlformats.org/officeDocument/2006/relationships/tags" Target="../tags/tag162.xml"/><Relationship Id="rId162" Type="http://schemas.openxmlformats.org/officeDocument/2006/relationships/tags" Target="../tags/tag161.xml"/><Relationship Id="rId161" Type="http://schemas.openxmlformats.org/officeDocument/2006/relationships/tags" Target="../tags/tag160.xml"/><Relationship Id="rId160" Type="http://schemas.openxmlformats.org/officeDocument/2006/relationships/tags" Target="../tags/tag159.xml"/><Relationship Id="rId16" Type="http://schemas.openxmlformats.org/officeDocument/2006/relationships/tags" Target="../tags/tag15.xml"/><Relationship Id="rId159" Type="http://schemas.openxmlformats.org/officeDocument/2006/relationships/tags" Target="../tags/tag158.xml"/><Relationship Id="rId158" Type="http://schemas.openxmlformats.org/officeDocument/2006/relationships/tags" Target="../tags/tag157.xml"/><Relationship Id="rId157" Type="http://schemas.openxmlformats.org/officeDocument/2006/relationships/tags" Target="../tags/tag156.xml"/><Relationship Id="rId156" Type="http://schemas.openxmlformats.org/officeDocument/2006/relationships/tags" Target="../tags/tag155.xml"/><Relationship Id="rId155" Type="http://schemas.openxmlformats.org/officeDocument/2006/relationships/tags" Target="../tags/tag154.xml"/><Relationship Id="rId154" Type="http://schemas.openxmlformats.org/officeDocument/2006/relationships/tags" Target="../tags/tag153.xml"/><Relationship Id="rId153" Type="http://schemas.openxmlformats.org/officeDocument/2006/relationships/tags" Target="../tags/tag152.xml"/><Relationship Id="rId152" Type="http://schemas.openxmlformats.org/officeDocument/2006/relationships/tags" Target="../tags/tag151.xml"/><Relationship Id="rId151" Type="http://schemas.openxmlformats.org/officeDocument/2006/relationships/tags" Target="../tags/tag150.xml"/><Relationship Id="rId150" Type="http://schemas.openxmlformats.org/officeDocument/2006/relationships/tags" Target="../tags/tag149.xml"/><Relationship Id="rId15" Type="http://schemas.openxmlformats.org/officeDocument/2006/relationships/tags" Target="../tags/tag14.xml"/><Relationship Id="rId149" Type="http://schemas.openxmlformats.org/officeDocument/2006/relationships/tags" Target="../tags/tag148.xml"/><Relationship Id="rId148" Type="http://schemas.openxmlformats.org/officeDocument/2006/relationships/tags" Target="../tags/tag147.xml"/><Relationship Id="rId147" Type="http://schemas.openxmlformats.org/officeDocument/2006/relationships/tags" Target="../tags/tag146.xml"/><Relationship Id="rId146" Type="http://schemas.openxmlformats.org/officeDocument/2006/relationships/tags" Target="../tags/tag145.xml"/><Relationship Id="rId145" Type="http://schemas.openxmlformats.org/officeDocument/2006/relationships/tags" Target="../tags/tag144.xml"/><Relationship Id="rId144" Type="http://schemas.openxmlformats.org/officeDocument/2006/relationships/tags" Target="../tags/tag143.xml"/><Relationship Id="rId143" Type="http://schemas.openxmlformats.org/officeDocument/2006/relationships/tags" Target="../tags/tag142.xml"/><Relationship Id="rId142" Type="http://schemas.openxmlformats.org/officeDocument/2006/relationships/tags" Target="../tags/tag141.xml"/><Relationship Id="rId141" Type="http://schemas.openxmlformats.org/officeDocument/2006/relationships/tags" Target="../tags/tag140.xml"/><Relationship Id="rId140" Type="http://schemas.openxmlformats.org/officeDocument/2006/relationships/tags" Target="../tags/tag139.xml"/><Relationship Id="rId14" Type="http://schemas.openxmlformats.org/officeDocument/2006/relationships/tags" Target="../tags/tag13.xml"/><Relationship Id="rId139" Type="http://schemas.openxmlformats.org/officeDocument/2006/relationships/tags" Target="../tags/tag138.xml"/><Relationship Id="rId138" Type="http://schemas.openxmlformats.org/officeDocument/2006/relationships/tags" Target="../tags/tag137.xml"/><Relationship Id="rId137" Type="http://schemas.openxmlformats.org/officeDocument/2006/relationships/tags" Target="../tags/tag136.xml"/><Relationship Id="rId136" Type="http://schemas.openxmlformats.org/officeDocument/2006/relationships/tags" Target="../tags/tag135.xml"/><Relationship Id="rId135" Type="http://schemas.openxmlformats.org/officeDocument/2006/relationships/tags" Target="../tags/tag134.xml"/><Relationship Id="rId134" Type="http://schemas.openxmlformats.org/officeDocument/2006/relationships/tags" Target="../tags/tag133.xml"/><Relationship Id="rId133" Type="http://schemas.openxmlformats.org/officeDocument/2006/relationships/tags" Target="../tags/tag132.xml"/><Relationship Id="rId132" Type="http://schemas.openxmlformats.org/officeDocument/2006/relationships/tags" Target="../tags/tag131.xml"/><Relationship Id="rId131" Type="http://schemas.openxmlformats.org/officeDocument/2006/relationships/tags" Target="../tags/tag130.xml"/><Relationship Id="rId130" Type="http://schemas.openxmlformats.org/officeDocument/2006/relationships/tags" Target="../tags/tag129.xml"/><Relationship Id="rId13" Type="http://schemas.openxmlformats.org/officeDocument/2006/relationships/tags" Target="../tags/tag12.xml"/><Relationship Id="rId129" Type="http://schemas.openxmlformats.org/officeDocument/2006/relationships/tags" Target="../tags/tag128.xml"/><Relationship Id="rId128" Type="http://schemas.openxmlformats.org/officeDocument/2006/relationships/tags" Target="../tags/tag127.xml"/><Relationship Id="rId127" Type="http://schemas.openxmlformats.org/officeDocument/2006/relationships/tags" Target="../tags/tag126.xml"/><Relationship Id="rId126" Type="http://schemas.openxmlformats.org/officeDocument/2006/relationships/tags" Target="../tags/tag125.xml"/><Relationship Id="rId125" Type="http://schemas.openxmlformats.org/officeDocument/2006/relationships/tags" Target="../tags/tag124.xml"/><Relationship Id="rId124" Type="http://schemas.openxmlformats.org/officeDocument/2006/relationships/tags" Target="../tags/tag123.xml"/><Relationship Id="rId123" Type="http://schemas.openxmlformats.org/officeDocument/2006/relationships/tags" Target="../tags/tag122.xml"/><Relationship Id="rId122" Type="http://schemas.openxmlformats.org/officeDocument/2006/relationships/tags" Target="../tags/tag121.xml"/><Relationship Id="rId121" Type="http://schemas.openxmlformats.org/officeDocument/2006/relationships/tags" Target="../tags/tag120.xml"/><Relationship Id="rId120" Type="http://schemas.openxmlformats.org/officeDocument/2006/relationships/tags" Target="../tags/tag119.xml"/><Relationship Id="rId12" Type="http://schemas.openxmlformats.org/officeDocument/2006/relationships/tags" Target="../tags/tag11.xml"/><Relationship Id="rId119" Type="http://schemas.openxmlformats.org/officeDocument/2006/relationships/tags" Target="../tags/tag118.xml"/><Relationship Id="rId118" Type="http://schemas.openxmlformats.org/officeDocument/2006/relationships/tags" Target="../tags/tag117.xml"/><Relationship Id="rId117" Type="http://schemas.openxmlformats.org/officeDocument/2006/relationships/tags" Target="../tags/tag116.xml"/><Relationship Id="rId116" Type="http://schemas.openxmlformats.org/officeDocument/2006/relationships/tags" Target="../tags/tag115.xml"/><Relationship Id="rId115" Type="http://schemas.openxmlformats.org/officeDocument/2006/relationships/tags" Target="../tags/tag114.xml"/><Relationship Id="rId114" Type="http://schemas.openxmlformats.org/officeDocument/2006/relationships/tags" Target="../tags/tag113.xml"/><Relationship Id="rId113" Type="http://schemas.openxmlformats.org/officeDocument/2006/relationships/tags" Target="../tags/tag112.xml"/><Relationship Id="rId112" Type="http://schemas.openxmlformats.org/officeDocument/2006/relationships/tags" Target="../tags/tag111.xml"/><Relationship Id="rId111" Type="http://schemas.openxmlformats.org/officeDocument/2006/relationships/tags" Target="../tags/tag110.xml"/><Relationship Id="rId110" Type="http://schemas.openxmlformats.org/officeDocument/2006/relationships/tags" Target="../tags/tag109.xml"/><Relationship Id="rId11" Type="http://schemas.openxmlformats.org/officeDocument/2006/relationships/tags" Target="../tags/tag10.xml"/><Relationship Id="rId109" Type="http://schemas.openxmlformats.org/officeDocument/2006/relationships/tags" Target="../tags/tag108.xml"/><Relationship Id="rId108" Type="http://schemas.openxmlformats.org/officeDocument/2006/relationships/tags" Target="../tags/tag107.xml"/><Relationship Id="rId107" Type="http://schemas.openxmlformats.org/officeDocument/2006/relationships/tags" Target="../tags/tag106.xml"/><Relationship Id="rId106" Type="http://schemas.openxmlformats.org/officeDocument/2006/relationships/tags" Target="../tags/tag105.xml"/><Relationship Id="rId105" Type="http://schemas.openxmlformats.org/officeDocument/2006/relationships/tags" Target="../tags/tag104.xml"/><Relationship Id="rId104" Type="http://schemas.openxmlformats.org/officeDocument/2006/relationships/tags" Target="../tags/tag103.xml"/><Relationship Id="rId103" Type="http://schemas.openxmlformats.org/officeDocument/2006/relationships/tags" Target="../tags/tag102.xml"/><Relationship Id="rId102" Type="http://schemas.openxmlformats.org/officeDocument/2006/relationships/tags" Target="../tags/tag101.xml"/><Relationship Id="rId101" Type="http://schemas.openxmlformats.org/officeDocument/2006/relationships/tags" Target="../tags/tag100.xml"/><Relationship Id="rId100" Type="http://schemas.openxmlformats.org/officeDocument/2006/relationships/tags" Target="../tags/tag99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1089.xml"/><Relationship Id="rId4" Type="http://schemas.openxmlformats.org/officeDocument/2006/relationships/tags" Target="../tags/tag1088.xml"/><Relationship Id="rId3" Type="http://schemas.openxmlformats.org/officeDocument/2006/relationships/tags" Target="../tags/tag1087.xml"/><Relationship Id="rId2" Type="http://schemas.openxmlformats.org/officeDocument/2006/relationships/tags" Target="../tags/tag108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097.xml"/><Relationship Id="rId8" Type="http://schemas.openxmlformats.org/officeDocument/2006/relationships/tags" Target="../tags/tag1096.xml"/><Relationship Id="rId7" Type="http://schemas.openxmlformats.org/officeDocument/2006/relationships/tags" Target="../tags/tag1095.xml"/><Relationship Id="rId6" Type="http://schemas.openxmlformats.org/officeDocument/2006/relationships/tags" Target="../tags/tag1094.xml"/><Relationship Id="rId5" Type="http://schemas.openxmlformats.org/officeDocument/2006/relationships/tags" Target="../tags/tag1093.xml"/><Relationship Id="rId4" Type="http://schemas.openxmlformats.org/officeDocument/2006/relationships/tags" Target="../tags/tag1092.xml"/><Relationship Id="rId3" Type="http://schemas.openxmlformats.org/officeDocument/2006/relationships/tags" Target="../tags/tag1091.xml"/><Relationship Id="rId2" Type="http://schemas.openxmlformats.org/officeDocument/2006/relationships/tags" Target="../tags/tag1090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99" Type="http://schemas.openxmlformats.org/officeDocument/2006/relationships/tags" Target="../tags/tag452.xml"/><Relationship Id="rId98" Type="http://schemas.openxmlformats.org/officeDocument/2006/relationships/tags" Target="../tags/tag451.xml"/><Relationship Id="rId97" Type="http://schemas.openxmlformats.org/officeDocument/2006/relationships/tags" Target="../tags/tag450.xml"/><Relationship Id="rId96" Type="http://schemas.openxmlformats.org/officeDocument/2006/relationships/tags" Target="../tags/tag449.xml"/><Relationship Id="rId95" Type="http://schemas.openxmlformats.org/officeDocument/2006/relationships/tags" Target="../tags/tag448.xml"/><Relationship Id="rId94" Type="http://schemas.openxmlformats.org/officeDocument/2006/relationships/tags" Target="../tags/tag447.xml"/><Relationship Id="rId93" Type="http://schemas.openxmlformats.org/officeDocument/2006/relationships/tags" Target="../tags/tag446.xml"/><Relationship Id="rId92" Type="http://schemas.openxmlformats.org/officeDocument/2006/relationships/tags" Target="../tags/tag445.xml"/><Relationship Id="rId91" Type="http://schemas.openxmlformats.org/officeDocument/2006/relationships/tags" Target="../tags/tag444.xml"/><Relationship Id="rId90" Type="http://schemas.openxmlformats.org/officeDocument/2006/relationships/tags" Target="../tags/tag443.xml"/><Relationship Id="rId9" Type="http://schemas.openxmlformats.org/officeDocument/2006/relationships/tags" Target="../tags/tag362.xml"/><Relationship Id="rId89" Type="http://schemas.openxmlformats.org/officeDocument/2006/relationships/tags" Target="../tags/tag442.xml"/><Relationship Id="rId88" Type="http://schemas.openxmlformats.org/officeDocument/2006/relationships/tags" Target="../tags/tag441.xml"/><Relationship Id="rId87" Type="http://schemas.openxmlformats.org/officeDocument/2006/relationships/tags" Target="../tags/tag440.xml"/><Relationship Id="rId86" Type="http://schemas.openxmlformats.org/officeDocument/2006/relationships/tags" Target="../tags/tag439.xml"/><Relationship Id="rId85" Type="http://schemas.openxmlformats.org/officeDocument/2006/relationships/tags" Target="../tags/tag438.xml"/><Relationship Id="rId84" Type="http://schemas.openxmlformats.org/officeDocument/2006/relationships/tags" Target="../tags/tag437.xml"/><Relationship Id="rId83" Type="http://schemas.openxmlformats.org/officeDocument/2006/relationships/tags" Target="../tags/tag436.xml"/><Relationship Id="rId82" Type="http://schemas.openxmlformats.org/officeDocument/2006/relationships/tags" Target="../tags/tag435.xml"/><Relationship Id="rId81" Type="http://schemas.openxmlformats.org/officeDocument/2006/relationships/tags" Target="../tags/tag434.xml"/><Relationship Id="rId80" Type="http://schemas.openxmlformats.org/officeDocument/2006/relationships/tags" Target="../tags/tag433.xml"/><Relationship Id="rId8" Type="http://schemas.openxmlformats.org/officeDocument/2006/relationships/tags" Target="../tags/tag361.xml"/><Relationship Id="rId79" Type="http://schemas.openxmlformats.org/officeDocument/2006/relationships/tags" Target="../tags/tag432.xml"/><Relationship Id="rId78" Type="http://schemas.openxmlformats.org/officeDocument/2006/relationships/tags" Target="../tags/tag431.xml"/><Relationship Id="rId77" Type="http://schemas.openxmlformats.org/officeDocument/2006/relationships/tags" Target="../tags/tag430.xml"/><Relationship Id="rId76" Type="http://schemas.openxmlformats.org/officeDocument/2006/relationships/tags" Target="../tags/tag429.xml"/><Relationship Id="rId75" Type="http://schemas.openxmlformats.org/officeDocument/2006/relationships/tags" Target="../tags/tag428.xml"/><Relationship Id="rId74" Type="http://schemas.openxmlformats.org/officeDocument/2006/relationships/tags" Target="../tags/tag427.xml"/><Relationship Id="rId73" Type="http://schemas.openxmlformats.org/officeDocument/2006/relationships/tags" Target="../tags/tag426.xml"/><Relationship Id="rId72" Type="http://schemas.openxmlformats.org/officeDocument/2006/relationships/tags" Target="../tags/tag425.xml"/><Relationship Id="rId71" Type="http://schemas.openxmlformats.org/officeDocument/2006/relationships/tags" Target="../tags/tag424.xml"/><Relationship Id="rId70" Type="http://schemas.openxmlformats.org/officeDocument/2006/relationships/tags" Target="../tags/tag423.xml"/><Relationship Id="rId7" Type="http://schemas.openxmlformats.org/officeDocument/2006/relationships/tags" Target="../tags/tag360.xml"/><Relationship Id="rId69" Type="http://schemas.openxmlformats.org/officeDocument/2006/relationships/tags" Target="../tags/tag422.xml"/><Relationship Id="rId68" Type="http://schemas.openxmlformats.org/officeDocument/2006/relationships/tags" Target="../tags/tag421.xml"/><Relationship Id="rId67" Type="http://schemas.openxmlformats.org/officeDocument/2006/relationships/tags" Target="../tags/tag420.xml"/><Relationship Id="rId66" Type="http://schemas.openxmlformats.org/officeDocument/2006/relationships/tags" Target="../tags/tag419.xml"/><Relationship Id="rId65" Type="http://schemas.openxmlformats.org/officeDocument/2006/relationships/tags" Target="../tags/tag418.xml"/><Relationship Id="rId64" Type="http://schemas.openxmlformats.org/officeDocument/2006/relationships/tags" Target="../tags/tag417.xml"/><Relationship Id="rId63" Type="http://schemas.openxmlformats.org/officeDocument/2006/relationships/tags" Target="../tags/tag416.xml"/><Relationship Id="rId62" Type="http://schemas.openxmlformats.org/officeDocument/2006/relationships/tags" Target="../tags/tag415.xml"/><Relationship Id="rId61" Type="http://schemas.openxmlformats.org/officeDocument/2006/relationships/tags" Target="../tags/tag414.xml"/><Relationship Id="rId60" Type="http://schemas.openxmlformats.org/officeDocument/2006/relationships/tags" Target="../tags/tag413.xml"/><Relationship Id="rId6" Type="http://schemas.openxmlformats.org/officeDocument/2006/relationships/tags" Target="../tags/tag359.xml"/><Relationship Id="rId59" Type="http://schemas.openxmlformats.org/officeDocument/2006/relationships/tags" Target="../tags/tag412.xml"/><Relationship Id="rId58" Type="http://schemas.openxmlformats.org/officeDocument/2006/relationships/tags" Target="../tags/tag411.xml"/><Relationship Id="rId57" Type="http://schemas.openxmlformats.org/officeDocument/2006/relationships/tags" Target="../tags/tag410.xml"/><Relationship Id="rId56" Type="http://schemas.openxmlformats.org/officeDocument/2006/relationships/tags" Target="../tags/tag409.xml"/><Relationship Id="rId55" Type="http://schemas.openxmlformats.org/officeDocument/2006/relationships/tags" Target="../tags/tag408.xml"/><Relationship Id="rId54" Type="http://schemas.openxmlformats.org/officeDocument/2006/relationships/tags" Target="../tags/tag407.xml"/><Relationship Id="rId53" Type="http://schemas.openxmlformats.org/officeDocument/2006/relationships/tags" Target="../tags/tag406.xml"/><Relationship Id="rId52" Type="http://schemas.openxmlformats.org/officeDocument/2006/relationships/tags" Target="../tags/tag405.xml"/><Relationship Id="rId51" Type="http://schemas.openxmlformats.org/officeDocument/2006/relationships/tags" Target="../tags/tag404.xml"/><Relationship Id="rId50" Type="http://schemas.openxmlformats.org/officeDocument/2006/relationships/tags" Target="../tags/tag403.xml"/><Relationship Id="rId5" Type="http://schemas.openxmlformats.org/officeDocument/2006/relationships/tags" Target="../tags/tag358.xml"/><Relationship Id="rId49" Type="http://schemas.openxmlformats.org/officeDocument/2006/relationships/tags" Target="../tags/tag402.xml"/><Relationship Id="rId48" Type="http://schemas.openxmlformats.org/officeDocument/2006/relationships/tags" Target="../tags/tag401.xml"/><Relationship Id="rId47" Type="http://schemas.openxmlformats.org/officeDocument/2006/relationships/tags" Target="../tags/tag400.xml"/><Relationship Id="rId46" Type="http://schemas.openxmlformats.org/officeDocument/2006/relationships/tags" Target="../tags/tag399.xml"/><Relationship Id="rId45" Type="http://schemas.openxmlformats.org/officeDocument/2006/relationships/tags" Target="../tags/tag398.xml"/><Relationship Id="rId44" Type="http://schemas.openxmlformats.org/officeDocument/2006/relationships/tags" Target="../tags/tag397.xml"/><Relationship Id="rId43" Type="http://schemas.openxmlformats.org/officeDocument/2006/relationships/tags" Target="../tags/tag396.xml"/><Relationship Id="rId42" Type="http://schemas.openxmlformats.org/officeDocument/2006/relationships/tags" Target="../tags/tag395.xml"/><Relationship Id="rId41" Type="http://schemas.openxmlformats.org/officeDocument/2006/relationships/tags" Target="../tags/tag394.xml"/><Relationship Id="rId40" Type="http://schemas.openxmlformats.org/officeDocument/2006/relationships/tags" Target="../tags/tag393.xml"/><Relationship Id="rId4" Type="http://schemas.openxmlformats.org/officeDocument/2006/relationships/tags" Target="../tags/tag357.xml"/><Relationship Id="rId39" Type="http://schemas.openxmlformats.org/officeDocument/2006/relationships/tags" Target="../tags/tag392.xml"/><Relationship Id="rId38" Type="http://schemas.openxmlformats.org/officeDocument/2006/relationships/tags" Target="../tags/tag391.xml"/><Relationship Id="rId37" Type="http://schemas.openxmlformats.org/officeDocument/2006/relationships/tags" Target="../tags/tag390.xml"/><Relationship Id="rId36" Type="http://schemas.openxmlformats.org/officeDocument/2006/relationships/tags" Target="../tags/tag389.xml"/><Relationship Id="rId351" Type="http://schemas.openxmlformats.org/officeDocument/2006/relationships/tags" Target="../tags/tag704.xml"/><Relationship Id="rId350" Type="http://schemas.openxmlformats.org/officeDocument/2006/relationships/tags" Target="../tags/tag703.xml"/><Relationship Id="rId35" Type="http://schemas.openxmlformats.org/officeDocument/2006/relationships/tags" Target="../tags/tag388.xml"/><Relationship Id="rId349" Type="http://schemas.openxmlformats.org/officeDocument/2006/relationships/tags" Target="../tags/tag702.xml"/><Relationship Id="rId348" Type="http://schemas.openxmlformats.org/officeDocument/2006/relationships/tags" Target="../tags/tag701.xml"/><Relationship Id="rId347" Type="http://schemas.openxmlformats.org/officeDocument/2006/relationships/tags" Target="../tags/tag700.xml"/><Relationship Id="rId346" Type="http://schemas.openxmlformats.org/officeDocument/2006/relationships/tags" Target="../tags/tag699.xml"/><Relationship Id="rId345" Type="http://schemas.openxmlformats.org/officeDocument/2006/relationships/tags" Target="../tags/tag698.xml"/><Relationship Id="rId344" Type="http://schemas.openxmlformats.org/officeDocument/2006/relationships/tags" Target="../tags/tag697.xml"/><Relationship Id="rId343" Type="http://schemas.openxmlformats.org/officeDocument/2006/relationships/tags" Target="../tags/tag696.xml"/><Relationship Id="rId342" Type="http://schemas.openxmlformats.org/officeDocument/2006/relationships/tags" Target="../tags/tag695.xml"/><Relationship Id="rId341" Type="http://schemas.openxmlformats.org/officeDocument/2006/relationships/tags" Target="../tags/tag694.xml"/><Relationship Id="rId340" Type="http://schemas.openxmlformats.org/officeDocument/2006/relationships/tags" Target="../tags/tag693.xml"/><Relationship Id="rId34" Type="http://schemas.openxmlformats.org/officeDocument/2006/relationships/tags" Target="../tags/tag387.xml"/><Relationship Id="rId339" Type="http://schemas.openxmlformats.org/officeDocument/2006/relationships/tags" Target="../tags/tag692.xml"/><Relationship Id="rId338" Type="http://schemas.openxmlformats.org/officeDocument/2006/relationships/tags" Target="../tags/tag691.xml"/><Relationship Id="rId337" Type="http://schemas.openxmlformats.org/officeDocument/2006/relationships/tags" Target="../tags/tag690.xml"/><Relationship Id="rId336" Type="http://schemas.openxmlformats.org/officeDocument/2006/relationships/tags" Target="../tags/tag689.xml"/><Relationship Id="rId335" Type="http://schemas.openxmlformats.org/officeDocument/2006/relationships/tags" Target="../tags/tag688.xml"/><Relationship Id="rId334" Type="http://schemas.openxmlformats.org/officeDocument/2006/relationships/tags" Target="../tags/tag687.xml"/><Relationship Id="rId333" Type="http://schemas.openxmlformats.org/officeDocument/2006/relationships/tags" Target="../tags/tag686.xml"/><Relationship Id="rId332" Type="http://schemas.openxmlformats.org/officeDocument/2006/relationships/tags" Target="../tags/tag685.xml"/><Relationship Id="rId331" Type="http://schemas.openxmlformats.org/officeDocument/2006/relationships/tags" Target="../tags/tag684.xml"/><Relationship Id="rId330" Type="http://schemas.openxmlformats.org/officeDocument/2006/relationships/tags" Target="../tags/tag683.xml"/><Relationship Id="rId33" Type="http://schemas.openxmlformats.org/officeDocument/2006/relationships/tags" Target="../tags/tag386.xml"/><Relationship Id="rId329" Type="http://schemas.openxmlformats.org/officeDocument/2006/relationships/tags" Target="../tags/tag682.xml"/><Relationship Id="rId328" Type="http://schemas.openxmlformats.org/officeDocument/2006/relationships/tags" Target="../tags/tag681.xml"/><Relationship Id="rId327" Type="http://schemas.openxmlformats.org/officeDocument/2006/relationships/tags" Target="../tags/tag680.xml"/><Relationship Id="rId326" Type="http://schemas.openxmlformats.org/officeDocument/2006/relationships/tags" Target="../tags/tag679.xml"/><Relationship Id="rId325" Type="http://schemas.openxmlformats.org/officeDocument/2006/relationships/tags" Target="../tags/tag678.xml"/><Relationship Id="rId324" Type="http://schemas.openxmlformats.org/officeDocument/2006/relationships/tags" Target="../tags/tag677.xml"/><Relationship Id="rId323" Type="http://schemas.openxmlformats.org/officeDocument/2006/relationships/tags" Target="../tags/tag676.xml"/><Relationship Id="rId322" Type="http://schemas.openxmlformats.org/officeDocument/2006/relationships/tags" Target="../tags/tag675.xml"/><Relationship Id="rId321" Type="http://schemas.openxmlformats.org/officeDocument/2006/relationships/tags" Target="../tags/tag674.xml"/><Relationship Id="rId320" Type="http://schemas.openxmlformats.org/officeDocument/2006/relationships/tags" Target="../tags/tag673.xml"/><Relationship Id="rId32" Type="http://schemas.openxmlformats.org/officeDocument/2006/relationships/tags" Target="../tags/tag385.xml"/><Relationship Id="rId319" Type="http://schemas.openxmlformats.org/officeDocument/2006/relationships/tags" Target="../tags/tag672.xml"/><Relationship Id="rId318" Type="http://schemas.openxmlformats.org/officeDocument/2006/relationships/tags" Target="../tags/tag671.xml"/><Relationship Id="rId317" Type="http://schemas.openxmlformats.org/officeDocument/2006/relationships/tags" Target="../tags/tag670.xml"/><Relationship Id="rId316" Type="http://schemas.openxmlformats.org/officeDocument/2006/relationships/tags" Target="../tags/tag669.xml"/><Relationship Id="rId315" Type="http://schemas.openxmlformats.org/officeDocument/2006/relationships/tags" Target="../tags/tag668.xml"/><Relationship Id="rId314" Type="http://schemas.openxmlformats.org/officeDocument/2006/relationships/tags" Target="../tags/tag667.xml"/><Relationship Id="rId313" Type="http://schemas.openxmlformats.org/officeDocument/2006/relationships/tags" Target="../tags/tag666.xml"/><Relationship Id="rId312" Type="http://schemas.openxmlformats.org/officeDocument/2006/relationships/tags" Target="../tags/tag665.xml"/><Relationship Id="rId311" Type="http://schemas.openxmlformats.org/officeDocument/2006/relationships/tags" Target="../tags/tag664.xml"/><Relationship Id="rId310" Type="http://schemas.openxmlformats.org/officeDocument/2006/relationships/tags" Target="../tags/tag663.xml"/><Relationship Id="rId31" Type="http://schemas.openxmlformats.org/officeDocument/2006/relationships/tags" Target="../tags/tag384.xml"/><Relationship Id="rId309" Type="http://schemas.openxmlformats.org/officeDocument/2006/relationships/tags" Target="../tags/tag662.xml"/><Relationship Id="rId308" Type="http://schemas.openxmlformats.org/officeDocument/2006/relationships/tags" Target="../tags/tag661.xml"/><Relationship Id="rId307" Type="http://schemas.openxmlformats.org/officeDocument/2006/relationships/tags" Target="../tags/tag660.xml"/><Relationship Id="rId306" Type="http://schemas.openxmlformats.org/officeDocument/2006/relationships/tags" Target="../tags/tag659.xml"/><Relationship Id="rId305" Type="http://schemas.openxmlformats.org/officeDocument/2006/relationships/tags" Target="../tags/tag658.xml"/><Relationship Id="rId304" Type="http://schemas.openxmlformats.org/officeDocument/2006/relationships/tags" Target="../tags/tag657.xml"/><Relationship Id="rId303" Type="http://schemas.openxmlformats.org/officeDocument/2006/relationships/tags" Target="../tags/tag656.xml"/><Relationship Id="rId302" Type="http://schemas.openxmlformats.org/officeDocument/2006/relationships/tags" Target="../tags/tag655.xml"/><Relationship Id="rId301" Type="http://schemas.openxmlformats.org/officeDocument/2006/relationships/tags" Target="../tags/tag654.xml"/><Relationship Id="rId300" Type="http://schemas.openxmlformats.org/officeDocument/2006/relationships/tags" Target="../tags/tag653.xml"/><Relationship Id="rId30" Type="http://schemas.openxmlformats.org/officeDocument/2006/relationships/tags" Target="../tags/tag383.xml"/><Relationship Id="rId3" Type="http://schemas.openxmlformats.org/officeDocument/2006/relationships/tags" Target="../tags/tag356.xml"/><Relationship Id="rId299" Type="http://schemas.openxmlformats.org/officeDocument/2006/relationships/tags" Target="../tags/tag652.xml"/><Relationship Id="rId298" Type="http://schemas.openxmlformats.org/officeDocument/2006/relationships/tags" Target="../tags/tag651.xml"/><Relationship Id="rId297" Type="http://schemas.openxmlformats.org/officeDocument/2006/relationships/tags" Target="../tags/tag650.xml"/><Relationship Id="rId296" Type="http://schemas.openxmlformats.org/officeDocument/2006/relationships/tags" Target="../tags/tag649.xml"/><Relationship Id="rId295" Type="http://schemas.openxmlformats.org/officeDocument/2006/relationships/tags" Target="../tags/tag648.xml"/><Relationship Id="rId294" Type="http://schemas.openxmlformats.org/officeDocument/2006/relationships/tags" Target="../tags/tag647.xml"/><Relationship Id="rId293" Type="http://schemas.openxmlformats.org/officeDocument/2006/relationships/tags" Target="../tags/tag646.xml"/><Relationship Id="rId292" Type="http://schemas.openxmlformats.org/officeDocument/2006/relationships/tags" Target="../tags/tag645.xml"/><Relationship Id="rId291" Type="http://schemas.openxmlformats.org/officeDocument/2006/relationships/tags" Target="../tags/tag644.xml"/><Relationship Id="rId290" Type="http://schemas.openxmlformats.org/officeDocument/2006/relationships/tags" Target="../tags/tag643.xml"/><Relationship Id="rId29" Type="http://schemas.openxmlformats.org/officeDocument/2006/relationships/tags" Target="../tags/tag382.xml"/><Relationship Id="rId289" Type="http://schemas.openxmlformats.org/officeDocument/2006/relationships/tags" Target="../tags/tag642.xml"/><Relationship Id="rId288" Type="http://schemas.openxmlformats.org/officeDocument/2006/relationships/tags" Target="../tags/tag641.xml"/><Relationship Id="rId287" Type="http://schemas.openxmlformats.org/officeDocument/2006/relationships/tags" Target="../tags/tag640.xml"/><Relationship Id="rId286" Type="http://schemas.openxmlformats.org/officeDocument/2006/relationships/tags" Target="../tags/tag639.xml"/><Relationship Id="rId285" Type="http://schemas.openxmlformats.org/officeDocument/2006/relationships/tags" Target="../tags/tag638.xml"/><Relationship Id="rId284" Type="http://schemas.openxmlformats.org/officeDocument/2006/relationships/tags" Target="../tags/tag637.xml"/><Relationship Id="rId283" Type="http://schemas.openxmlformats.org/officeDocument/2006/relationships/tags" Target="../tags/tag636.xml"/><Relationship Id="rId282" Type="http://schemas.openxmlformats.org/officeDocument/2006/relationships/tags" Target="../tags/tag635.xml"/><Relationship Id="rId281" Type="http://schemas.openxmlformats.org/officeDocument/2006/relationships/tags" Target="../tags/tag634.xml"/><Relationship Id="rId280" Type="http://schemas.openxmlformats.org/officeDocument/2006/relationships/tags" Target="../tags/tag633.xml"/><Relationship Id="rId28" Type="http://schemas.openxmlformats.org/officeDocument/2006/relationships/tags" Target="../tags/tag381.xml"/><Relationship Id="rId279" Type="http://schemas.openxmlformats.org/officeDocument/2006/relationships/tags" Target="../tags/tag632.xml"/><Relationship Id="rId278" Type="http://schemas.openxmlformats.org/officeDocument/2006/relationships/tags" Target="../tags/tag631.xml"/><Relationship Id="rId277" Type="http://schemas.openxmlformats.org/officeDocument/2006/relationships/tags" Target="../tags/tag630.xml"/><Relationship Id="rId276" Type="http://schemas.openxmlformats.org/officeDocument/2006/relationships/tags" Target="../tags/tag629.xml"/><Relationship Id="rId275" Type="http://schemas.openxmlformats.org/officeDocument/2006/relationships/tags" Target="../tags/tag628.xml"/><Relationship Id="rId274" Type="http://schemas.openxmlformats.org/officeDocument/2006/relationships/tags" Target="../tags/tag627.xml"/><Relationship Id="rId273" Type="http://schemas.openxmlformats.org/officeDocument/2006/relationships/tags" Target="../tags/tag626.xml"/><Relationship Id="rId272" Type="http://schemas.openxmlformats.org/officeDocument/2006/relationships/tags" Target="../tags/tag625.xml"/><Relationship Id="rId271" Type="http://schemas.openxmlformats.org/officeDocument/2006/relationships/tags" Target="../tags/tag624.xml"/><Relationship Id="rId270" Type="http://schemas.openxmlformats.org/officeDocument/2006/relationships/tags" Target="../tags/tag623.xml"/><Relationship Id="rId27" Type="http://schemas.openxmlformats.org/officeDocument/2006/relationships/tags" Target="../tags/tag380.xml"/><Relationship Id="rId269" Type="http://schemas.openxmlformats.org/officeDocument/2006/relationships/tags" Target="../tags/tag622.xml"/><Relationship Id="rId268" Type="http://schemas.openxmlformats.org/officeDocument/2006/relationships/tags" Target="../tags/tag621.xml"/><Relationship Id="rId267" Type="http://schemas.openxmlformats.org/officeDocument/2006/relationships/tags" Target="../tags/tag620.xml"/><Relationship Id="rId266" Type="http://schemas.openxmlformats.org/officeDocument/2006/relationships/tags" Target="../tags/tag619.xml"/><Relationship Id="rId265" Type="http://schemas.openxmlformats.org/officeDocument/2006/relationships/tags" Target="../tags/tag618.xml"/><Relationship Id="rId264" Type="http://schemas.openxmlformats.org/officeDocument/2006/relationships/tags" Target="../tags/tag617.xml"/><Relationship Id="rId263" Type="http://schemas.openxmlformats.org/officeDocument/2006/relationships/tags" Target="../tags/tag616.xml"/><Relationship Id="rId262" Type="http://schemas.openxmlformats.org/officeDocument/2006/relationships/tags" Target="../tags/tag615.xml"/><Relationship Id="rId261" Type="http://schemas.openxmlformats.org/officeDocument/2006/relationships/tags" Target="../tags/tag614.xml"/><Relationship Id="rId260" Type="http://schemas.openxmlformats.org/officeDocument/2006/relationships/tags" Target="../tags/tag613.xml"/><Relationship Id="rId26" Type="http://schemas.openxmlformats.org/officeDocument/2006/relationships/tags" Target="../tags/tag379.xml"/><Relationship Id="rId259" Type="http://schemas.openxmlformats.org/officeDocument/2006/relationships/tags" Target="../tags/tag612.xml"/><Relationship Id="rId258" Type="http://schemas.openxmlformats.org/officeDocument/2006/relationships/tags" Target="../tags/tag611.xml"/><Relationship Id="rId257" Type="http://schemas.openxmlformats.org/officeDocument/2006/relationships/tags" Target="../tags/tag610.xml"/><Relationship Id="rId256" Type="http://schemas.openxmlformats.org/officeDocument/2006/relationships/tags" Target="../tags/tag609.xml"/><Relationship Id="rId255" Type="http://schemas.openxmlformats.org/officeDocument/2006/relationships/tags" Target="../tags/tag608.xml"/><Relationship Id="rId254" Type="http://schemas.openxmlformats.org/officeDocument/2006/relationships/tags" Target="../tags/tag607.xml"/><Relationship Id="rId253" Type="http://schemas.openxmlformats.org/officeDocument/2006/relationships/tags" Target="../tags/tag606.xml"/><Relationship Id="rId252" Type="http://schemas.openxmlformats.org/officeDocument/2006/relationships/tags" Target="../tags/tag605.xml"/><Relationship Id="rId251" Type="http://schemas.openxmlformats.org/officeDocument/2006/relationships/tags" Target="../tags/tag604.xml"/><Relationship Id="rId250" Type="http://schemas.openxmlformats.org/officeDocument/2006/relationships/tags" Target="../tags/tag603.xml"/><Relationship Id="rId25" Type="http://schemas.openxmlformats.org/officeDocument/2006/relationships/tags" Target="../tags/tag378.xml"/><Relationship Id="rId249" Type="http://schemas.openxmlformats.org/officeDocument/2006/relationships/tags" Target="../tags/tag602.xml"/><Relationship Id="rId248" Type="http://schemas.openxmlformats.org/officeDocument/2006/relationships/tags" Target="../tags/tag601.xml"/><Relationship Id="rId247" Type="http://schemas.openxmlformats.org/officeDocument/2006/relationships/tags" Target="../tags/tag600.xml"/><Relationship Id="rId246" Type="http://schemas.openxmlformats.org/officeDocument/2006/relationships/tags" Target="../tags/tag599.xml"/><Relationship Id="rId245" Type="http://schemas.openxmlformats.org/officeDocument/2006/relationships/tags" Target="../tags/tag598.xml"/><Relationship Id="rId244" Type="http://schemas.openxmlformats.org/officeDocument/2006/relationships/tags" Target="../tags/tag597.xml"/><Relationship Id="rId243" Type="http://schemas.openxmlformats.org/officeDocument/2006/relationships/tags" Target="../tags/tag596.xml"/><Relationship Id="rId242" Type="http://schemas.openxmlformats.org/officeDocument/2006/relationships/tags" Target="../tags/tag595.xml"/><Relationship Id="rId241" Type="http://schemas.openxmlformats.org/officeDocument/2006/relationships/tags" Target="../tags/tag594.xml"/><Relationship Id="rId240" Type="http://schemas.openxmlformats.org/officeDocument/2006/relationships/tags" Target="../tags/tag593.xml"/><Relationship Id="rId24" Type="http://schemas.openxmlformats.org/officeDocument/2006/relationships/tags" Target="../tags/tag377.xml"/><Relationship Id="rId239" Type="http://schemas.openxmlformats.org/officeDocument/2006/relationships/tags" Target="../tags/tag592.xml"/><Relationship Id="rId238" Type="http://schemas.openxmlformats.org/officeDocument/2006/relationships/tags" Target="../tags/tag591.xml"/><Relationship Id="rId237" Type="http://schemas.openxmlformats.org/officeDocument/2006/relationships/tags" Target="../tags/tag590.xml"/><Relationship Id="rId236" Type="http://schemas.openxmlformats.org/officeDocument/2006/relationships/tags" Target="../tags/tag589.xml"/><Relationship Id="rId235" Type="http://schemas.openxmlformats.org/officeDocument/2006/relationships/tags" Target="../tags/tag588.xml"/><Relationship Id="rId234" Type="http://schemas.openxmlformats.org/officeDocument/2006/relationships/tags" Target="../tags/tag587.xml"/><Relationship Id="rId233" Type="http://schemas.openxmlformats.org/officeDocument/2006/relationships/tags" Target="../tags/tag586.xml"/><Relationship Id="rId232" Type="http://schemas.openxmlformats.org/officeDocument/2006/relationships/tags" Target="../tags/tag585.xml"/><Relationship Id="rId231" Type="http://schemas.openxmlformats.org/officeDocument/2006/relationships/tags" Target="../tags/tag584.xml"/><Relationship Id="rId230" Type="http://schemas.openxmlformats.org/officeDocument/2006/relationships/tags" Target="../tags/tag583.xml"/><Relationship Id="rId23" Type="http://schemas.openxmlformats.org/officeDocument/2006/relationships/tags" Target="../tags/tag376.xml"/><Relationship Id="rId229" Type="http://schemas.openxmlformats.org/officeDocument/2006/relationships/tags" Target="../tags/tag582.xml"/><Relationship Id="rId228" Type="http://schemas.openxmlformats.org/officeDocument/2006/relationships/tags" Target="../tags/tag581.xml"/><Relationship Id="rId227" Type="http://schemas.openxmlformats.org/officeDocument/2006/relationships/tags" Target="../tags/tag580.xml"/><Relationship Id="rId226" Type="http://schemas.openxmlformats.org/officeDocument/2006/relationships/tags" Target="../tags/tag579.xml"/><Relationship Id="rId225" Type="http://schemas.openxmlformats.org/officeDocument/2006/relationships/tags" Target="../tags/tag578.xml"/><Relationship Id="rId224" Type="http://schemas.openxmlformats.org/officeDocument/2006/relationships/tags" Target="../tags/tag577.xml"/><Relationship Id="rId223" Type="http://schemas.openxmlformats.org/officeDocument/2006/relationships/tags" Target="../tags/tag576.xml"/><Relationship Id="rId222" Type="http://schemas.openxmlformats.org/officeDocument/2006/relationships/tags" Target="../tags/tag575.xml"/><Relationship Id="rId221" Type="http://schemas.openxmlformats.org/officeDocument/2006/relationships/tags" Target="../tags/tag574.xml"/><Relationship Id="rId220" Type="http://schemas.openxmlformats.org/officeDocument/2006/relationships/tags" Target="../tags/tag573.xml"/><Relationship Id="rId22" Type="http://schemas.openxmlformats.org/officeDocument/2006/relationships/tags" Target="../tags/tag375.xml"/><Relationship Id="rId219" Type="http://schemas.openxmlformats.org/officeDocument/2006/relationships/tags" Target="../tags/tag572.xml"/><Relationship Id="rId218" Type="http://schemas.openxmlformats.org/officeDocument/2006/relationships/tags" Target="../tags/tag571.xml"/><Relationship Id="rId217" Type="http://schemas.openxmlformats.org/officeDocument/2006/relationships/tags" Target="../tags/tag570.xml"/><Relationship Id="rId216" Type="http://schemas.openxmlformats.org/officeDocument/2006/relationships/tags" Target="../tags/tag569.xml"/><Relationship Id="rId215" Type="http://schemas.openxmlformats.org/officeDocument/2006/relationships/tags" Target="../tags/tag568.xml"/><Relationship Id="rId214" Type="http://schemas.openxmlformats.org/officeDocument/2006/relationships/tags" Target="../tags/tag567.xml"/><Relationship Id="rId213" Type="http://schemas.openxmlformats.org/officeDocument/2006/relationships/tags" Target="../tags/tag566.xml"/><Relationship Id="rId212" Type="http://schemas.openxmlformats.org/officeDocument/2006/relationships/tags" Target="../tags/tag565.xml"/><Relationship Id="rId211" Type="http://schemas.openxmlformats.org/officeDocument/2006/relationships/tags" Target="../tags/tag564.xml"/><Relationship Id="rId210" Type="http://schemas.openxmlformats.org/officeDocument/2006/relationships/tags" Target="../tags/tag563.xml"/><Relationship Id="rId21" Type="http://schemas.openxmlformats.org/officeDocument/2006/relationships/tags" Target="../tags/tag374.xml"/><Relationship Id="rId209" Type="http://schemas.openxmlformats.org/officeDocument/2006/relationships/tags" Target="../tags/tag562.xml"/><Relationship Id="rId208" Type="http://schemas.openxmlformats.org/officeDocument/2006/relationships/tags" Target="../tags/tag561.xml"/><Relationship Id="rId207" Type="http://schemas.openxmlformats.org/officeDocument/2006/relationships/tags" Target="../tags/tag560.xml"/><Relationship Id="rId206" Type="http://schemas.openxmlformats.org/officeDocument/2006/relationships/tags" Target="../tags/tag559.xml"/><Relationship Id="rId205" Type="http://schemas.openxmlformats.org/officeDocument/2006/relationships/tags" Target="../tags/tag558.xml"/><Relationship Id="rId204" Type="http://schemas.openxmlformats.org/officeDocument/2006/relationships/tags" Target="../tags/tag557.xml"/><Relationship Id="rId203" Type="http://schemas.openxmlformats.org/officeDocument/2006/relationships/tags" Target="../tags/tag556.xml"/><Relationship Id="rId202" Type="http://schemas.openxmlformats.org/officeDocument/2006/relationships/tags" Target="../tags/tag555.xml"/><Relationship Id="rId201" Type="http://schemas.openxmlformats.org/officeDocument/2006/relationships/tags" Target="../tags/tag554.xml"/><Relationship Id="rId200" Type="http://schemas.openxmlformats.org/officeDocument/2006/relationships/tags" Target="../tags/tag553.xml"/><Relationship Id="rId20" Type="http://schemas.openxmlformats.org/officeDocument/2006/relationships/tags" Target="../tags/tag373.xml"/><Relationship Id="rId2" Type="http://schemas.openxmlformats.org/officeDocument/2006/relationships/tags" Target="../tags/tag355.xml"/><Relationship Id="rId199" Type="http://schemas.openxmlformats.org/officeDocument/2006/relationships/tags" Target="../tags/tag552.xml"/><Relationship Id="rId198" Type="http://schemas.openxmlformats.org/officeDocument/2006/relationships/tags" Target="../tags/tag551.xml"/><Relationship Id="rId197" Type="http://schemas.openxmlformats.org/officeDocument/2006/relationships/tags" Target="../tags/tag550.xml"/><Relationship Id="rId196" Type="http://schemas.openxmlformats.org/officeDocument/2006/relationships/tags" Target="../tags/tag549.xml"/><Relationship Id="rId195" Type="http://schemas.openxmlformats.org/officeDocument/2006/relationships/tags" Target="../tags/tag548.xml"/><Relationship Id="rId194" Type="http://schemas.openxmlformats.org/officeDocument/2006/relationships/tags" Target="../tags/tag547.xml"/><Relationship Id="rId193" Type="http://schemas.openxmlformats.org/officeDocument/2006/relationships/tags" Target="../tags/tag546.xml"/><Relationship Id="rId192" Type="http://schemas.openxmlformats.org/officeDocument/2006/relationships/tags" Target="../tags/tag545.xml"/><Relationship Id="rId191" Type="http://schemas.openxmlformats.org/officeDocument/2006/relationships/tags" Target="../tags/tag544.xml"/><Relationship Id="rId190" Type="http://schemas.openxmlformats.org/officeDocument/2006/relationships/tags" Target="../tags/tag543.xml"/><Relationship Id="rId19" Type="http://schemas.openxmlformats.org/officeDocument/2006/relationships/tags" Target="../tags/tag372.xml"/><Relationship Id="rId189" Type="http://schemas.openxmlformats.org/officeDocument/2006/relationships/tags" Target="../tags/tag542.xml"/><Relationship Id="rId188" Type="http://schemas.openxmlformats.org/officeDocument/2006/relationships/tags" Target="../tags/tag541.xml"/><Relationship Id="rId187" Type="http://schemas.openxmlformats.org/officeDocument/2006/relationships/tags" Target="../tags/tag540.xml"/><Relationship Id="rId186" Type="http://schemas.openxmlformats.org/officeDocument/2006/relationships/tags" Target="../tags/tag539.xml"/><Relationship Id="rId185" Type="http://schemas.openxmlformats.org/officeDocument/2006/relationships/tags" Target="../tags/tag538.xml"/><Relationship Id="rId184" Type="http://schemas.openxmlformats.org/officeDocument/2006/relationships/tags" Target="../tags/tag537.xml"/><Relationship Id="rId183" Type="http://schemas.openxmlformats.org/officeDocument/2006/relationships/tags" Target="../tags/tag536.xml"/><Relationship Id="rId182" Type="http://schemas.openxmlformats.org/officeDocument/2006/relationships/tags" Target="../tags/tag535.xml"/><Relationship Id="rId181" Type="http://schemas.openxmlformats.org/officeDocument/2006/relationships/tags" Target="../tags/tag534.xml"/><Relationship Id="rId180" Type="http://schemas.openxmlformats.org/officeDocument/2006/relationships/tags" Target="../tags/tag533.xml"/><Relationship Id="rId18" Type="http://schemas.openxmlformats.org/officeDocument/2006/relationships/tags" Target="../tags/tag371.xml"/><Relationship Id="rId179" Type="http://schemas.openxmlformats.org/officeDocument/2006/relationships/tags" Target="../tags/tag532.xml"/><Relationship Id="rId178" Type="http://schemas.openxmlformats.org/officeDocument/2006/relationships/tags" Target="../tags/tag531.xml"/><Relationship Id="rId177" Type="http://schemas.openxmlformats.org/officeDocument/2006/relationships/tags" Target="../tags/tag530.xml"/><Relationship Id="rId176" Type="http://schemas.openxmlformats.org/officeDocument/2006/relationships/tags" Target="../tags/tag529.xml"/><Relationship Id="rId175" Type="http://schemas.openxmlformats.org/officeDocument/2006/relationships/tags" Target="../tags/tag528.xml"/><Relationship Id="rId174" Type="http://schemas.openxmlformats.org/officeDocument/2006/relationships/tags" Target="../tags/tag527.xml"/><Relationship Id="rId173" Type="http://schemas.openxmlformats.org/officeDocument/2006/relationships/tags" Target="../tags/tag526.xml"/><Relationship Id="rId172" Type="http://schemas.openxmlformats.org/officeDocument/2006/relationships/tags" Target="../tags/tag525.xml"/><Relationship Id="rId171" Type="http://schemas.openxmlformats.org/officeDocument/2006/relationships/tags" Target="../tags/tag524.xml"/><Relationship Id="rId170" Type="http://schemas.openxmlformats.org/officeDocument/2006/relationships/tags" Target="../tags/tag523.xml"/><Relationship Id="rId17" Type="http://schemas.openxmlformats.org/officeDocument/2006/relationships/tags" Target="../tags/tag370.xml"/><Relationship Id="rId169" Type="http://schemas.openxmlformats.org/officeDocument/2006/relationships/tags" Target="../tags/tag522.xml"/><Relationship Id="rId168" Type="http://schemas.openxmlformats.org/officeDocument/2006/relationships/tags" Target="../tags/tag521.xml"/><Relationship Id="rId167" Type="http://schemas.openxmlformats.org/officeDocument/2006/relationships/tags" Target="../tags/tag520.xml"/><Relationship Id="rId166" Type="http://schemas.openxmlformats.org/officeDocument/2006/relationships/tags" Target="../tags/tag519.xml"/><Relationship Id="rId165" Type="http://schemas.openxmlformats.org/officeDocument/2006/relationships/tags" Target="../tags/tag518.xml"/><Relationship Id="rId164" Type="http://schemas.openxmlformats.org/officeDocument/2006/relationships/tags" Target="../tags/tag517.xml"/><Relationship Id="rId163" Type="http://schemas.openxmlformats.org/officeDocument/2006/relationships/tags" Target="../tags/tag516.xml"/><Relationship Id="rId162" Type="http://schemas.openxmlformats.org/officeDocument/2006/relationships/tags" Target="../tags/tag515.xml"/><Relationship Id="rId161" Type="http://schemas.openxmlformats.org/officeDocument/2006/relationships/tags" Target="../tags/tag514.xml"/><Relationship Id="rId160" Type="http://schemas.openxmlformats.org/officeDocument/2006/relationships/tags" Target="../tags/tag513.xml"/><Relationship Id="rId16" Type="http://schemas.openxmlformats.org/officeDocument/2006/relationships/tags" Target="../tags/tag369.xml"/><Relationship Id="rId159" Type="http://schemas.openxmlformats.org/officeDocument/2006/relationships/tags" Target="../tags/tag512.xml"/><Relationship Id="rId158" Type="http://schemas.openxmlformats.org/officeDocument/2006/relationships/tags" Target="../tags/tag511.xml"/><Relationship Id="rId157" Type="http://schemas.openxmlformats.org/officeDocument/2006/relationships/tags" Target="../tags/tag510.xml"/><Relationship Id="rId156" Type="http://schemas.openxmlformats.org/officeDocument/2006/relationships/tags" Target="../tags/tag509.xml"/><Relationship Id="rId155" Type="http://schemas.openxmlformats.org/officeDocument/2006/relationships/tags" Target="../tags/tag508.xml"/><Relationship Id="rId154" Type="http://schemas.openxmlformats.org/officeDocument/2006/relationships/tags" Target="../tags/tag507.xml"/><Relationship Id="rId153" Type="http://schemas.openxmlformats.org/officeDocument/2006/relationships/tags" Target="../tags/tag506.xml"/><Relationship Id="rId152" Type="http://schemas.openxmlformats.org/officeDocument/2006/relationships/tags" Target="../tags/tag505.xml"/><Relationship Id="rId151" Type="http://schemas.openxmlformats.org/officeDocument/2006/relationships/tags" Target="../tags/tag504.xml"/><Relationship Id="rId150" Type="http://schemas.openxmlformats.org/officeDocument/2006/relationships/tags" Target="../tags/tag503.xml"/><Relationship Id="rId15" Type="http://schemas.openxmlformats.org/officeDocument/2006/relationships/tags" Target="../tags/tag368.xml"/><Relationship Id="rId149" Type="http://schemas.openxmlformats.org/officeDocument/2006/relationships/tags" Target="../tags/tag502.xml"/><Relationship Id="rId148" Type="http://schemas.openxmlformats.org/officeDocument/2006/relationships/tags" Target="../tags/tag501.xml"/><Relationship Id="rId147" Type="http://schemas.openxmlformats.org/officeDocument/2006/relationships/tags" Target="../tags/tag500.xml"/><Relationship Id="rId146" Type="http://schemas.openxmlformats.org/officeDocument/2006/relationships/tags" Target="../tags/tag499.xml"/><Relationship Id="rId145" Type="http://schemas.openxmlformats.org/officeDocument/2006/relationships/tags" Target="../tags/tag498.xml"/><Relationship Id="rId144" Type="http://schemas.openxmlformats.org/officeDocument/2006/relationships/tags" Target="../tags/tag497.xml"/><Relationship Id="rId143" Type="http://schemas.openxmlformats.org/officeDocument/2006/relationships/tags" Target="../tags/tag496.xml"/><Relationship Id="rId142" Type="http://schemas.openxmlformats.org/officeDocument/2006/relationships/tags" Target="../tags/tag495.xml"/><Relationship Id="rId141" Type="http://schemas.openxmlformats.org/officeDocument/2006/relationships/tags" Target="../tags/tag494.xml"/><Relationship Id="rId140" Type="http://schemas.openxmlformats.org/officeDocument/2006/relationships/tags" Target="../tags/tag493.xml"/><Relationship Id="rId14" Type="http://schemas.openxmlformats.org/officeDocument/2006/relationships/tags" Target="../tags/tag367.xml"/><Relationship Id="rId139" Type="http://schemas.openxmlformats.org/officeDocument/2006/relationships/tags" Target="../tags/tag492.xml"/><Relationship Id="rId138" Type="http://schemas.openxmlformats.org/officeDocument/2006/relationships/tags" Target="../tags/tag491.xml"/><Relationship Id="rId137" Type="http://schemas.openxmlformats.org/officeDocument/2006/relationships/tags" Target="../tags/tag490.xml"/><Relationship Id="rId136" Type="http://schemas.openxmlformats.org/officeDocument/2006/relationships/tags" Target="../tags/tag489.xml"/><Relationship Id="rId135" Type="http://schemas.openxmlformats.org/officeDocument/2006/relationships/tags" Target="../tags/tag488.xml"/><Relationship Id="rId134" Type="http://schemas.openxmlformats.org/officeDocument/2006/relationships/tags" Target="../tags/tag487.xml"/><Relationship Id="rId133" Type="http://schemas.openxmlformats.org/officeDocument/2006/relationships/tags" Target="../tags/tag486.xml"/><Relationship Id="rId132" Type="http://schemas.openxmlformats.org/officeDocument/2006/relationships/tags" Target="../tags/tag485.xml"/><Relationship Id="rId131" Type="http://schemas.openxmlformats.org/officeDocument/2006/relationships/tags" Target="../tags/tag484.xml"/><Relationship Id="rId130" Type="http://schemas.openxmlformats.org/officeDocument/2006/relationships/tags" Target="../tags/tag483.xml"/><Relationship Id="rId13" Type="http://schemas.openxmlformats.org/officeDocument/2006/relationships/tags" Target="../tags/tag366.xml"/><Relationship Id="rId129" Type="http://schemas.openxmlformats.org/officeDocument/2006/relationships/tags" Target="../tags/tag482.xml"/><Relationship Id="rId128" Type="http://schemas.openxmlformats.org/officeDocument/2006/relationships/tags" Target="../tags/tag481.xml"/><Relationship Id="rId127" Type="http://schemas.openxmlformats.org/officeDocument/2006/relationships/tags" Target="../tags/tag480.xml"/><Relationship Id="rId126" Type="http://schemas.openxmlformats.org/officeDocument/2006/relationships/tags" Target="../tags/tag479.xml"/><Relationship Id="rId125" Type="http://schemas.openxmlformats.org/officeDocument/2006/relationships/tags" Target="../tags/tag478.xml"/><Relationship Id="rId124" Type="http://schemas.openxmlformats.org/officeDocument/2006/relationships/tags" Target="../tags/tag477.xml"/><Relationship Id="rId123" Type="http://schemas.openxmlformats.org/officeDocument/2006/relationships/tags" Target="../tags/tag476.xml"/><Relationship Id="rId122" Type="http://schemas.openxmlformats.org/officeDocument/2006/relationships/tags" Target="../tags/tag475.xml"/><Relationship Id="rId121" Type="http://schemas.openxmlformats.org/officeDocument/2006/relationships/tags" Target="../tags/tag474.xml"/><Relationship Id="rId120" Type="http://schemas.openxmlformats.org/officeDocument/2006/relationships/tags" Target="../tags/tag473.xml"/><Relationship Id="rId12" Type="http://schemas.openxmlformats.org/officeDocument/2006/relationships/tags" Target="../tags/tag365.xml"/><Relationship Id="rId119" Type="http://schemas.openxmlformats.org/officeDocument/2006/relationships/tags" Target="../tags/tag472.xml"/><Relationship Id="rId118" Type="http://schemas.openxmlformats.org/officeDocument/2006/relationships/tags" Target="../tags/tag471.xml"/><Relationship Id="rId117" Type="http://schemas.openxmlformats.org/officeDocument/2006/relationships/tags" Target="../tags/tag470.xml"/><Relationship Id="rId116" Type="http://schemas.openxmlformats.org/officeDocument/2006/relationships/tags" Target="../tags/tag469.xml"/><Relationship Id="rId115" Type="http://schemas.openxmlformats.org/officeDocument/2006/relationships/tags" Target="../tags/tag468.xml"/><Relationship Id="rId114" Type="http://schemas.openxmlformats.org/officeDocument/2006/relationships/tags" Target="../tags/tag467.xml"/><Relationship Id="rId113" Type="http://schemas.openxmlformats.org/officeDocument/2006/relationships/tags" Target="../tags/tag466.xml"/><Relationship Id="rId112" Type="http://schemas.openxmlformats.org/officeDocument/2006/relationships/tags" Target="../tags/tag465.xml"/><Relationship Id="rId111" Type="http://schemas.openxmlformats.org/officeDocument/2006/relationships/tags" Target="../tags/tag464.xml"/><Relationship Id="rId110" Type="http://schemas.openxmlformats.org/officeDocument/2006/relationships/tags" Target="../tags/tag463.xml"/><Relationship Id="rId11" Type="http://schemas.openxmlformats.org/officeDocument/2006/relationships/tags" Target="../tags/tag364.xml"/><Relationship Id="rId109" Type="http://schemas.openxmlformats.org/officeDocument/2006/relationships/tags" Target="../tags/tag462.xml"/><Relationship Id="rId108" Type="http://schemas.openxmlformats.org/officeDocument/2006/relationships/tags" Target="../tags/tag461.xml"/><Relationship Id="rId107" Type="http://schemas.openxmlformats.org/officeDocument/2006/relationships/tags" Target="../tags/tag460.xml"/><Relationship Id="rId106" Type="http://schemas.openxmlformats.org/officeDocument/2006/relationships/tags" Target="../tags/tag459.xml"/><Relationship Id="rId105" Type="http://schemas.openxmlformats.org/officeDocument/2006/relationships/tags" Target="../tags/tag458.xml"/><Relationship Id="rId104" Type="http://schemas.openxmlformats.org/officeDocument/2006/relationships/tags" Target="../tags/tag457.xml"/><Relationship Id="rId103" Type="http://schemas.openxmlformats.org/officeDocument/2006/relationships/tags" Target="../tags/tag456.xml"/><Relationship Id="rId102" Type="http://schemas.openxmlformats.org/officeDocument/2006/relationships/tags" Target="../tags/tag455.xml"/><Relationship Id="rId101" Type="http://schemas.openxmlformats.org/officeDocument/2006/relationships/tags" Target="../tags/tag454.xml"/><Relationship Id="rId100" Type="http://schemas.openxmlformats.org/officeDocument/2006/relationships/tags" Target="../tags/tag453.xml"/><Relationship Id="rId10" Type="http://schemas.openxmlformats.org/officeDocument/2006/relationships/tags" Target="../tags/tag363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9" Type="http://schemas.openxmlformats.org/officeDocument/2006/relationships/tags" Target="../tags/tag802.xml"/><Relationship Id="rId98" Type="http://schemas.openxmlformats.org/officeDocument/2006/relationships/tags" Target="../tags/tag801.xml"/><Relationship Id="rId97" Type="http://schemas.openxmlformats.org/officeDocument/2006/relationships/tags" Target="../tags/tag800.xml"/><Relationship Id="rId96" Type="http://schemas.openxmlformats.org/officeDocument/2006/relationships/tags" Target="../tags/tag799.xml"/><Relationship Id="rId95" Type="http://schemas.openxmlformats.org/officeDocument/2006/relationships/tags" Target="../tags/tag798.xml"/><Relationship Id="rId94" Type="http://schemas.openxmlformats.org/officeDocument/2006/relationships/tags" Target="../tags/tag797.xml"/><Relationship Id="rId93" Type="http://schemas.openxmlformats.org/officeDocument/2006/relationships/tags" Target="../tags/tag796.xml"/><Relationship Id="rId92" Type="http://schemas.openxmlformats.org/officeDocument/2006/relationships/tags" Target="../tags/tag795.xml"/><Relationship Id="rId91" Type="http://schemas.openxmlformats.org/officeDocument/2006/relationships/tags" Target="../tags/tag794.xml"/><Relationship Id="rId90" Type="http://schemas.openxmlformats.org/officeDocument/2006/relationships/tags" Target="../tags/tag793.xml"/><Relationship Id="rId9" Type="http://schemas.openxmlformats.org/officeDocument/2006/relationships/tags" Target="../tags/tag712.xml"/><Relationship Id="rId89" Type="http://schemas.openxmlformats.org/officeDocument/2006/relationships/tags" Target="../tags/tag792.xml"/><Relationship Id="rId88" Type="http://schemas.openxmlformats.org/officeDocument/2006/relationships/tags" Target="../tags/tag791.xml"/><Relationship Id="rId87" Type="http://schemas.openxmlformats.org/officeDocument/2006/relationships/tags" Target="../tags/tag790.xml"/><Relationship Id="rId86" Type="http://schemas.openxmlformats.org/officeDocument/2006/relationships/tags" Target="../tags/tag789.xml"/><Relationship Id="rId85" Type="http://schemas.openxmlformats.org/officeDocument/2006/relationships/tags" Target="../tags/tag788.xml"/><Relationship Id="rId84" Type="http://schemas.openxmlformats.org/officeDocument/2006/relationships/tags" Target="../tags/tag787.xml"/><Relationship Id="rId83" Type="http://schemas.openxmlformats.org/officeDocument/2006/relationships/tags" Target="../tags/tag786.xml"/><Relationship Id="rId82" Type="http://schemas.openxmlformats.org/officeDocument/2006/relationships/tags" Target="../tags/tag785.xml"/><Relationship Id="rId81" Type="http://schemas.openxmlformats.org/officeDocument/2006/relationships/tags" Target="../tags/tag784.xml"/><Relationship Id="rId80" Type="http://schemas.openxmlformats.org/officeDocument/2006/relationships/tags" Target="../tags/tag783.xml"/><Relationship Id="rId8" Type="http://schemas.openxmlformats.org/officeDocument/2006/relationships/tags" Target="../tags/tag711.xml"/><Relationship Id="rId79" Type="http://schemas.openxmlformats.org/officeDocument/2006/relationships/tags" Target="../tags/tag782.xml"/><Relationship Id="rId78" Type="http://schemas.openxmlformats.org/officeDocument/2006/relationships/tags" Target="../tags/tag781.xml"/><Relationship Id="rId77" Type="http://schemas.openxmlformats.org/officeDocument/2006/relationships/tags" Target="../tags/tag780.xml"/><Relationship Id="rId76" Type="http://schemas.openxmlformats.org/officeDocument/2006/relationships/tags" Target="../tags/tag779.xml"/><Relationship Id="rId75" Type="http://schemas.openxmlformats.org/officeDocument/2006/relationships/tags" Target="../tags/tag778.xml"/><Relationship Id="rId74" Type="http://schemas.openxmlformats.org/officeDocument/2006/relationships/tags" Target="../tags/tag777.xml"/><Relationship Id="rId73" Type="http://schemas.openxmlformats.org/officeDocument/2006/relationships/tags" Target="../tags/tag776.xml"/><Relationship Id="rId72" Type="http://schemas.openxmlformats.org/officeDocument/2006/relationships/tags" Target="../tags/tag775.xml"/><Relationship Id="rId71" Type="http://schemas.openxmlformats.org/officeDocument/2006/relationships/tags" Target="../tags/tag774.xml"/><Relationship Id="rId70" Type="http://schemas.openxmlformats.org/officeDocument/2006/relationships/tags" Target="../tags/tag773.xml"/><Relationship Id="rId7" Type="http://schemas.openxmlformats.org/officeDocument/2006/relationships/tags" Target="../tags/tag710.xml"/><Relationship Id="rId69" Type="http://schemas.openxmlformats.org/officeDocument/2006/relationships/tags" Target="../tags/tag772.xml"/><Relationship Id="rId68" Type="http://schemas.openxmlformats.org/officeDocument/2006/relationships/tags" Target="../tags/tag771.xml"/><Relationship Id="rId67" Type="http://schemas.openxmlformats.org/officeDocument/2006/relationships/tags" Target="../tags/tag770.xml"/><Relationship Id="rId66" Type="http://schemas.openxmlformats.org/officeDocument/2006/relationships/tags" Target="../tags/tag769.xml"/><Relationship Id="rId65" Type="http://schemas.openxmlformats.org/officeDocument/2006/relationships/tags" Target="../tags/tag768.xml"/><Relationship Id="rId64" Type="http://schemas.openxmlformats.org/officeDocument/2006/relationships/tags" Target="../tags/tag767.xml"/><Relationship Id="rId63" Type="http://schemas.openxmlformats.org/officeDocument/2006/relationships/tags" Target="../tags/tag766.xml"/><Relationship Id="rId62" Type="http://schemas.openxmlformats.org/officeDocument/2006/relationships/tags" Target="../tags/tag765.xml"/><Relationship Id="rId61" Type="http://schemas.openxmlformats.org/officeDocument/2006/relationships/tags" Target="../tags/tag764.xml"/><Relationship Id="rId60" Type="http://schemas.openxmlformats.org/officeDocument/2006/relationships/tags" Target="../tags/tag763.xml"/><Relationship Id="rId6" Type="http://schemas.openxmlformats.org/officeDocument/2006/relationships/tags" Target="../tags/tag709.xml"/><Relationship Id="rId59" Type="http://schemas.openxmlformats.org/officeDocument/2006/relationships/tags" Target="../tags/tag762.xml"/><Relationship Id="rId58" Type="http://schemas.openxmlformats.org/officeDocument/2006/relationships/tags" Target="../tags/tag761.xml"/><Relationship Id="rId57" Type="http://schemas.openxmlformats.org/officeDocument/2006/relationships/tags" Target="../tags/tag760.xml"/><Relationship Id="rId56" Type="http://schemas.openxmlformats.org/officeDocument/2006/relationships/tags" Target="../tags/tag759.xml"/><Relationship Id="rId55" Type="http://schemas.openxmlformats.org/officeDocument/2006/relationships/tags" Target="../tags/tag758.xml"/><Relationship Id="rId54" Type="http://schemas.openxmlformats.org/officeDocument/2006/relationships/tags" Target="../tags/tag757.xml"/><Relationship Id="rId53" Type="http://schemas.openxmlformats.org/officeDocument/2006/relationships/tags" Target="../tags/tag756.xml"/><Relationship Id="rId52" Type="http://schemas.openxmlformats.org/officeDocument/2006/relationships/tags" Target="../tags/tag755.xml"/><Relationship Id="rId51" Type="http://schemas.openxmlformats.org/officeDocument/2006/relationships/tags" Target="../tags/tag754.xml"/><Relationship Id="rId50" Type="http://schemas.openxmlformats.org/officeDocument/2006/relationships/tags" Target="../tags/tag753.xml"/><Relationship Id="rId5" Type="http://schemas.openxmlformats.org/officeDocument/2006/relationships/tags" Target="../tags/tag708.xml"/><Relationship Id="rId49" Type="http://schemas.openxmlformats.org/officeDocument/2006/relationships/tags" Target="../tags/tag752.xml"/><Relationship Id="rId48" Type="http://schemas.openxmlformats.org/officeDocument/2006/relationships/tags" Target="../tags/tag751.xml"/><Relationship Id="rId47" Type="http://schemas.openxmlformats.org/officeDocument/2006/relationships/tags" Target="../tags/tag750.xml"/><Relationship Id="rId46" Type="http://schemas.openxmlformats.org/officeDocument/2006/relationships/tags" Target="../tags/tag749.xml"/><Relationship Id="rId45" Type="http://schemas.openxmlformats.org/officeDocument/2006/relationships/tags" Target="../tags/tag748.xml"/><Relationship Id="rId44" Type="http://schemas.openxmlformats.org/officeDocument/2006/relationships/tags" Target="../tags/tag747.xml"/><Relationship Id="rId43" Type="http://schemas.openxmlformats.org/officeDocument/2006/relationships/tags" Target="../tags/tag746.xml"/><Relationship Id="rId42" Type="http://schemas.openxmlformats.org/officeDocument/2006/relationships/tags" Target="../tags/tag745.xml"/><Relationship Id="rId41" Type="http://schemas.openxmlformats.org/officeDocument/2006/relationships/tags" Target="../tags/tag744.xml"/><Relationship Id="rId40" Type="http://schemas.openxmlformats.org/officeDocument/2006/relationships/tags" Target="../tags/tag743.xml"/><Relationship Id="rId4" Type="http://schemas.openxmlformats.org/officeDocument/2006/relationships/tags" Target="../tags/tag707.xml"/><Relationship Id="rId39" Type="http://schemas.openxmlformats.org/officeDocument/2006/relationships/tags" Target="../tags/tag742.xml"/><Relationship Id="rId38" Type="http://schemas.openxmlformats.org/officeDocument/2006/relationships/tags" Target="../tags/tag741.xml"/><Relationship Id="rId37" Type="http://schemas.openxmlformats.org/officeDocument/2006/relationships/tags" Target="../tags/tag740.xml"/><Relationship Id="rId36" Type="http://schemas.openxmlformats.org/officeDocument/2006/relationships/tags" Target="../tags/tag739.xml"/><Relationship Id="rId350" Type="http://schemas.openxmlformats.org/officeDocument/2006/relationships/tags" Target="../tags/tag1053.xml"/><Relationship Id="rId35" Type="http://schemas.openxmlformats.org/officeDocument/2006/relationships/tags" Target="../tags/tag738.xml"/><Relationship Id="rId349" Type="http://schemas.openxmlformats.org/officeDocument/2006/relationships/tags" Target="../tags/tag1052.xml"/><Relationship Id="rId348" Type="http://schemas.openxmlformats.org/officeDocument/2006/relationships/tags" Target="../tags/tag1051.xml"/><Relationship Id="rId347" Type="http://schemas.openxmlformats.org/officeDocument/2006/relationships/tags" Target="../tags/tag1050.xml"/><Relationship Id="rId346" Type="http://schemas.openxmlformats.org/officeDocument/2006/relationships/tags" Target="../tags/tag1049.xml"/><Relationship Id="rId345" Type="http://schemas.openxmlformats.org/officeDocument/2006/relationships/tags" Target="../tags/tag1048.xml"/><Relationship Id="rId344" Type="http://schemas.openxmlformats.org/officeDocument/2006/relationships/tags" Target="../tags/tag1047.xml"/><Relationship Id="rId343" Type="http://schemas.openxmlformats.org/officeDocument/2006/relationships/tags" Target="../tags/tag1046.xml"/><Relationship Id="rId342" Type="http://schemas.openxmlformats.org/officeDocument/2006/relationships/tags" Target="../tags/tag1045.xml"/><Relationship Id="rId341" Type="http://schemas.openxmlformats.org/officeDocument/2006/relationships/tags" Target="../tags/tag1044.xml"/><Relationship Id="rId340" Type="http://schemas.openxmlformats.org/officeDocument/2006/relationships/tags" Target="../tags/tag1043.xml"/><Relationship Id="rId34" Type="http://schemas.openxmlformats.org/officeDocument/2006/relationships/tags" Target="../tags/tag737.xml"/><Relationship Id="rId339" Type="http://schemas.openxmlformats.org/officeDocument/2006/relationships/tags" Target="../tags/tag1042.xml"/><Relationship Id="rId338" Type="http://schemas.openxmlformats.org/officeDocument/2006/relationships/tags" Target="../tags/tag1041.xml"/><Relationship Id="rId337" Type="http://schemas.openxmlformats.org/officeDocument/2006/relationships/tags" Target="../tags/tag1040.xml"/><Relationship Id="rId336" Type="http://schemas.openxmlformats.org/officeDocument/2006/relationships/tags" Target="../tags/tag1039.xml"/><Relationship Id="rId335" Type="http://schemas.openxmlformats.org/officeDocument/2006/relationships/tags" Target="../tags/tag1038.xml"/><Relationship Id="rId334" Type="http://schemas.openxmlformats.org/officeDocument/2006/relationships/tags" Target="../tags/tag1037.xml"/><Relationship Id="rId333" Type="http://schemas.openxmlformats.org/officeDocument/2006/relationships/tags" Target="../tags/tag1036.xml"/><Relationship Id="rId332" Type="http://schemas.openxmlformats.org/officeDocument/2006/relationships/tags" Target="../tags/tag1035.xml"/><Relationship Id="rId331" Type="http://schemas.openxmlformats.org/officeDocument/2006/relationships/tags" Target="../tags/tag1034.xml"/><Relationship Id="rId330" Type="http://schemas.openxmlformats.org/officeDocument/2006/relationships/tags" Target="../tags/tag1033.xml"/><Relationship Id="rId33" Type="http://schemas.openxmlformats.org/officeDocument/2006/relationships/tags" Target="../tags/tag736.xml"/><Relationship Id="rId329" Type="http://schemas.openxmlformats.org/officeDocument/2006/relationships/tags" Target="../tags/tag1032.xml"/><Relationship Id="rId328" Type="http://schemas.openxmlformats.org/officeDocument/2006/relationships/tags" Target="../tags/tag1031.xml"/><Relationship Id="rId327" Type="http://schemas.openxmlformats.org/officeDocument/2006/relationships/tags" Target="../tags/tag1030.xml"/><Relationship Id="rId326" Type="http://schemas.openxmlformats.org/officeDocument/2006/relationships/tags" Target="../tags/tag1029.xml"/><Relationship Id="rId325" Type="http://schemas.openxmlformats.org/officeDocument/2006/relationships/tags" Target="../tags/tag1028.xml"/><Relationship Id="rId324" Type="http://schemas.openxmlformats.org/officeDocument/2006/relationships/tags" Target="../tags/tag1027.xml"/><Relationship Id="rId323" Type="http://schemas.openxmlformats.org/officeDocument/2006/relationships/tags" Target="../tags/tag1026.xml"/><Relationship Id="rId322" Type="http://schemas.openxmlformats.org/officeDocument/2006/relationships/tags" Target="../tags/tag1025.xml"/><Relationship Id="rId321" Type="http://schemas.openxmlformats.org/officeDocument/2006/relationships/tags" Target="../tags/tag1024.xml"/><Relationship Id="rId320" Type="http://schemas.openxmlformats.org/officeDocument/2006/relationships/tags" Target="../tags/tag1023.xml"/><Relationship Id="rId32" Type="http://schemas.openxmlformats.org/officeDocument/2006/relationships/tags" Target="../tags/tag735.xml"/><Relationship Id="rId319" Type="http://schemas.openxmlformats.org/officeDocument/2006/relationships/tags" Target="../tags/tag1022.xml"/><Relationship Id="rId318" Type="http://schemas.openxmlformats.org/officeDocument/2006/relationships/tags" Target="../tags/tag1021.xml"/><Relationship Id="rId317" Type="http://schemas.openxmlformats.org/officeDocument/2006/relationships/tags" Target="../tags/tag1020.xml"/><Relationship Id="rId316" Type="http://schemas.openxmlformats.org/officeDocument/2006/relationships/tags" Target="../tags/tag1019.xml"/><Relationship Id="rId315" Type="http://schemas.openxmlformats.org/officeDocument/2006/relationships/tags" Target="../tags/tag1018.xml"/><Relationship Id="rId314" Type="http://schemas.openxmlformats.org/officeDocument/2006/relationships/tags" Target="../tags/tag1017.xml"/><Relationship Id="rId313" Type="http://schemas.openxmlformats.org/officeDocument/2006/relationships/tags" Target="../tags/tag1016.xml"/><Relationship Id="rId312" Type="http://schemas.openxmlformats.org/officeDocument/2006/relationships/tags" Target="../tags/tag1015.xml"/><Relationship Id="rId311" Type="http://schemas.openxmlformats.org/officeDocument/2006/relationships/tags" Target="../tags/tag1014.xml"/><Relationship Id="rId310" Type="http://schemas.openxmlformats.org/officeDocument/2006/relationships/tags" Target="../tags/tag1013.xml"/><Relationship Id="rId31" Type="http://schemas.openxmlformats.org/officeDocument/2006/relationships/tags" Target="../tags/tag734.xml"/><Relationship Id="rId309" Type="http://schemas.openxmlformats.org/officeDocument/2006/relationships/tags" Target="../tags/tag1012.xml"/><Relationship Id="rId308" Type="http://schemas.openxmlformats.org/officeDocument/2006/relationships/tags" Target="../tags/tag1011.xml"/><Relationship Id="rId307" Type="http://schemas.openxmlformats.org/officeDocument/2006/relationships/tags" Target="../tags/tag1010.xml"/><Relationship Id="rId306" Type="http://schemas.openxmlformats.org/officeDocument/2006/relationships/tags" Target="../tags/tag1009.xml"/><Relationship Id="rId305" Type="http://schemas.openxmlformats.org/officeDocument/2006/relationships/tags" Target="../tags/tag1008.xml"/><Relationship Id="rId304" Type="http://schemas.openxmlformats.org/officeDocument/2006/relationships/tags" Target="../tags/tag1007.xml"/><Relationship Id="rId303" Type="http://schemas.openxmlformats.org/officeDocument/2006/relationships/tags" Target="../tags/tag1006.xml"/><Relationship Id="rId302" Type="http://schemas.openxmlformats.org/officeDocument/2006/relationships/tags" Target="../tags/tag1005.xml"/><Relationship Id="rId301" Type="http://schemas.openxmlformats.org/officeDocument/2006/relationships/tags" Target="../tags/tag1004.xml"/><Relationship Id="rId300" Type="http://schemas.openxmlformats.org/officeDocument/2006/relationships/tags" Target="../tags/tag1003.xml"/><Relationship Id="rId30" Type="http://schemas.openxmlformats.org/officeDocument/2006/relationships/tags" Target="../tags/tag733.xml"/><Relationship Id="rId3" Type="http://schemas.openxmlformats.org/officeDocument/2006/relationships/tags" Target="../tags/tag706.xml"/><Relationship Id="rId299" Type="http://schemas.openxmlformats.org/officeDocument/2006/relationships/tags" Target="../tags/tag1002.xml"/><Relationship Id="rId298" Type="http://schemas.openxmlformats.org/officeDocument/2006/relationships/tags" Target="../tags/tag1001.xml"/><Relationship Id="rId297" Type="http://schemas.openxmlformats.org/officeDocument/2006/relationships/tags" Target="../tags/tag1000.xml"/><Relationship Id="rId296" Type="http://schemas.openxmlformats.org/officeDocument/2006/relationships/tags" Target="../tags/tag999.xml"/><Relationship Id="rId295" Type="http://schemas.openxmlformats.org/officeDocument/2006/relationships/tags" Target="../tags/tag998.xml"/><Relationship Id="rId294" Type="http://schemas.openxmlformats.org/officeDocument/2006/relationships/tags" Target="../tags/tag997.xml"/><Relationship Id="rId293" Type="http://schemas.openxmlformats.org/officeDocument/2006/relationships/tags" Target="../tags/tag996.xml"/><Relationship Id="rId292" Type="http://schemas.openxmlformats.org/officeDocument/2006/relationships/tags" Target="../tags/tag995.xml"/><Relationship Id="rId291" Type="http://schemas.openxmlformats.org/officeDocument/2006/relationships/tags" Target="../tags/tag994.xml"/><Relationship Id="rId290" Type="http://schemas.openxmlformats.org/officeDocument/2006/relationships/tags" Target="../tags/tag993.xml"/><Relationship Id="rId29" Type="http://schemas.openxmlformats.org/officeDocument/2006/relationships/tags" Target="../tags/tag732.xml"/><Relationship Id="rId289" Type="http://schemas.openxmlformats.org/officeDocument/2006/relationships/tags" Target="../tags/tag992.xml"/><Relationship Id="rId288" Type="http://schemas.openxmlformats.org/officeDocument/2006/relationships/tags" Target="../tags/tag991.xml"/><Relationship Id="rId287" Type="http://schemas.openxmlformats.org/officeDocument/2006/relationships/tags" Target="../tags/tag990.xml"/><Relationship Id="rId286" Type="http://schemas.openxmlformats.org/officeDocument/2006/relationships/tags" Target="../tags/tag989.xml"/><Relationship Id="rId285" Type="http://schemas.openxmlformats.org/officeDocument/2006/relationships/tags" Target="../tags/tag988.xml"/><Relationship Id="rId284" Type="http://schemas.openxmlformats.org/officeDocument/2006/relationships/tags" Target="../tags/tag987.xml"/><Relationship Id="rId283" Type="http://schemas.openxmlformats.org/officeDocument/2006/relationships/tags" Target="../tags/tag986.xml"/><Relationship Id="rId282" Type="http://schemas.openxmlformats.org/officeDocument/2006/relationships/tags" Target="../tags/tag985.xml"/><Relationship Id="rId281" Type="http://schemas.openxmlformats.org/officeDocument/2006/relationships/tags" Target="../tags/tag984.xml"/><Relationship Id="rId280" Type="http://schemas.openxmlformats.org/officeDocument/2006/relationships/tags" Target="../tags/tag983.xml"/><Relationship Id="rId28" Type="http://schemas.openxmlformats.org/officeDocument/2006/relationships/tags" Target="../tags/tag731.xml"/><Relationship Id="rId279" Type="http://schemas.openxmlformats.org/officeDocument/2006/relationships/tags" Target="../tags/tag982.xml"/><Relationship Id="rId278" Type="http://schemas.openxmlformats.org/officeDocument/2006/relationships/tags" Target="../tags/tag981.xml"/><Relationship Id="rId277" Type="http://schemas.openxmlformats.org/officeDocument/2006/relationships/tags" Target="../tags/tag980.xml"/><Relationship Id="rId276" Type="http://schemas.openxmlformats.org/officeDocument/2006/relationships/tags" Target="../tags/tag979.xml"/><Relationship Id="rId275" Type="http://schemas.openxmlformats.org/officeDocument/2006/relationships/tags" Target="../tags/tag978.xml"/><Relationship Id="rId274" Type="http://schemas.openxmlformats.org/officeDocument/2006/relationships/tags" Target="../tags/tag977.xml"/><Relationship Id="rId273" Type="http://schemas.openxmlformats.org/officeDocument/2006/relationships/tags" Target="../tags/tag976.xml"/><Relationship Id="rId272" Type="http://schemas.openxmlformats.org/officeDocument/2006/relationships/tags" Target="../tags/tag975.xml"/><Relationship Id="rId271" Type="http://schemas.openxmlformats.org/officeDocument/2006/relationships/tags" Target="../tags/tag974.xml"/><Relationship Id="rId270" Type="http://schemas.openxmlformats.org/officeDocument/2006/relationships/tags" Target="../tags/tag973.xml"/><Relationship Id="rId27" Type="http://schemas.openxmlformats.org/officeDocument/2006/relationships/tags" Target="../tags/tag730.xml"/><Relationship Id="rId269" Type="http://schemas.openxmlformats.org/officeDocument/2006/relationships/tags" Target="../tags/tag972.xml"/><Relationship Id="rId268" Type="http://schemas.openxmlformats.org/officeDocument/2006/relationships/tags" Target="../tags/tag971.xml"/><Relationship Id="rId267" Type="http://schemas.openxmlformats.org/officeDocument/2006/relationships/tags" Target="../tags/tag970.xml"/><Relationship Id="rId266" Type="http://schemas.openxmlformats.org/officeDocument/2006/relationships/tags" Target="../tags/tag969.xml"/><Relationship Id="rId265" Type="http://schemas.openxmlformats.org/officeDocument/2006/relationships/tags" Target="../tags/tag968.xml"/><Relationship Id="rId264" Type="http://schemas.openxmlformats.org/officeDocument/2006/relationships/tags" Target="../tags/tag967.xml"/><Relationship Id="rId263" Type="http://schemas.openxmlformats.org/officeDocument/2006/relationships/tags" Target="../tags/tag966.xml"/><Relationship Id="rId262" Type="http://schemas.openxmlformats.org/officeDocument/2006/relationships/tags" Target="../tags/tag965.xml"/><Relationship Id="rId261" Type="http://schemas.openxmlformats.org/officeDocument/2006/relationships/tags" Target="../tags/tag964.xml"/><Relationship Id="rId260" Type="http://schemas.openxmlformats.org/officeDocument/2006/relationships/tags" Target="../tags/tag963.xml"/><Relationship Id="rId26" Type="http://schemas.openxmlformats.org/officeDocument/2006/relationships/tags" Target="../tags/tag729.xml"/><Relationship Id="rId259" Type="http://schemas.openxmlformats.org/officeDocument/2006/relationships/tags" Target="../tags/tag962.xml"/><Relationship Id="rId258" Type="http://schemas.openxmlformats.org/officeDocument/2006/relationships/tags" Target="../tags/tag961.xml"/><Relationship Id="rId257" Type="http://schemas.openxmlformats.org/officeDocument/2006/relationships/tags" Target="../tags/tag960.xml"/><Relationship Id="rId256" Type="http://schemas.openxmlformats.org/officeDocument/2006/relationships/tags" Target="../tags/tag959.xml"/><Relationship Id="rId255" Type="http://schemas.openxmlformats.org/officeDocument/2006/relationships/tags" Target="../tags/tag958.xml"/><Relationship Id="rId254" Type="http://schemas.openxmlformats.org/officeDocument/2006/relationships/tags" Target="../tags/tag957.xml"/><Relationship Id="rId253" Type="http://schemas.openxmlformats.org/officeDocument/2006/relationships/tags" Target="../tags/tag956.xml"/><Relationship Id="rId252" Type="http://schemas.openxmlformats.org/officeDocument/2006/relationships/tags" Target="../tags/tag955.xml"/><Relationship Id="rId251" Type="http://schemas.openxmlformats.org/officeDocument/2006/relationships/tags" Target="../tags/tag954.xml"/><Relationship Id="rId250" Type="http://schemas.openxmlformats.org/officeDocument/2006/relationships/tags" Target="../tags/tag953.xml"/><Relationship Id="rId25" Type="http://schemas.openxmlformats.org/officeDocument/2006/relationships/tags" Target="../tags/tag728.xml"/><Relationship Id="rId249" Type="http://schemas.openxmlformats.org/officeDocument/2006/relationships/tags" Target="../tags/tag952.xml"/><Relationship Id="rId248" Type="http://schemas.openxmlformats.org/officeDocument/2006/relationships/tags" Target="../tags/tag951.xml"/><Relationship Id="rId247" Type="http://schemas.openxmlformats.org/officeDocument/2006/relationships/tags" Target="../tags/tag950.xml"/><Relationship Id="rId246" Type="http://schemas.openxmlformats.org/officeDocument/2006/relationships/tags" Target="../tags/tag949.xml"/><Relationship Id="rId245" Type="http://schemas.openxmlformats.org/officeDocument/2006/relationships/tags" Target="../tags/tag948.xml"/><Relationship Id="rId244" Type="http://schemas.openxmlformats.org/officeDocument/2006/relationships/tags" Target="../tags/tag947.xml"/><Relationship Id="rId243" Type="http://schemas.openxmlformats.org/officeDocument/2006/relationships/tags" Target="../tags/tag946.xml"/><Relationship Id="rId242" Type="http://schemas.openxmlformats.org/officeDocument/2006/relationships/tags" Target="../tags/tag945.xml"/><Relationship Id="rId241" Type="http://schemas.openxmlformats.org/officeDocument/2006/relationships/tags" Target="../tags/tag944.xml"/><Relationship Id="rId240" Type="http://schemas.openxmlformats.org/officeDocument/2006/relationships/tags" Target="../tags/tag943.xml"/><Relationship Id="rId24" Type="http://schemas.openxmlformats.org/officeDocument/2006/relationships/tags" Target="../tags/tag727.xml"/><Relationship Id="rId239" Type="http://schemas.openxmlformats.org/officeDocument/2006/relationships/tags" Target="../tags/tag942.xml"/><Relationship Id="rId238" Type="http://schemas.openxmlformats.org/officeDocument/2006/relationships/tags" Target="../tags/tag941.xml"/><Relationship Id="rId237" Type="http://schemas.openxmlformats.org/officeDocument/2006/relationships/tags" Target="../tags/tag940.xml"/><Relationship Id="rId236" Type="http://schemas.openxmlformats.org/officeDocument/2006/relationships/tags" Target="../tags/tag939.xml"/><Relationship Id="rId235" Type="http://schemas.openxmlformats.org/officeDocument/2006/relationships/tags" Target="../tags/tag938.xml"/><Relationship Id="rId234" Type="http://schemas.openxmlformats.org/officeDocument/2006/relationships/tags" Target="../tags/tag937.xml"/><Relationship Id="rId233" Type="http://schemas.openxmlformats.org/officeDocument/2006/relationships/tags" Target="../tags/tag936.xml"/><Relationship Id="rId232" Type="http://schemas.openxmlformats.org/officeDocument/2006/relationships/tags" Target="../tags/tag935.xml"/><Relationship Id="rId231" Type="http://schemas.openxmlformats.org/officeDocument/2006/relationships/tags" Target="../tags/tag934.xml"/><Relationship Id="rId230" Type="http://schemas.openxmlformats.org/officeDocument/2006/relationships/tags" Target="../tags/tag933.xml"/><Relationship Id="rId23" Type="http://schemas.openxmlformats.org/officeDocument/2006/relationships/tags" Target="../tags/tag726.xml"/><Relationship Id="rId229" Type="http://schemas.openxmlformats.org/officeDocument/2006/relationships/tags" Target="../tags/tag932.xml"/><Relationship Id="rId228" Type="http://schemas.openxmlformats.org/officeDocument/2006/relationships/tags" Target="../tags/tag931.xml"/><Relationship Id="rId227" Type="http://schemas.openxmlformats.org/officeDocument/2006/relationships/tags" Target="../tags/tag930.xml"/><Relationship Id="rId226" Type="http://schemas.openxmlformats.org/officeDocument/2006/relationships/tags" Target="../tags/tag929.xml"/><Relationship Id="rId225" Type="http://schemas.openxmlformats.org/officeDocument/2006/relationships/tags" Target="../tags/tag928.xml"/><Relationship Id="rId224" Type="http://schemas.openxmlformats.org/officeDocument/2006/relationships/tags" Target="../tags/tag927.xml"/><Relationship Id="rId223" Type="http://schemas.openxmlformats.org/officeDocument/2006/relationships/tags" Target="../tags/tag926.xml"/><Relationship Id="rId222" Type="http://schemas.openxmlformats.org/officeDocument/2006/relationships/tags" Target="../tags/tag925.xml"/><Relationship Id="rId221" Type="http://schemas.openxmlformats.org/officeDocument/2006/relationships/tags" Target="../tags/tag924.xml"/><Relationship Id="rId220" Type="http://schemas.openxmlformats.org/officeDocument/2006/relationships/tags" Target="../tags/tag923.xml"/><Relationship Id="rId22" Type="http://schemas.openxmlformats.org/officeDocument/2006/relationships/tags" Target="../tags/tag725.xml"/><Relationship Id="rId219" Type="http://schemas.openxmlformats.org/officeDocument/2006/relationships/tags" Target="../tags/tag922.xml"/><Relationship Id="rId218" Type="http://schemas.openxmlformats.org/officeDocument/2006/relationships/tags" Target="../tags/tag921.xml"/><Relationship Id="rId217" Type="http://schemas.openxmlformats.org/officeDocument/2006/relationships/tags" Target="../tags/tag920.xml"/><Relationship Id="rId216" Type="http://schemas.openxmlformats.org/officeDocument/2006/relationships/tags" Target="../tags/tag919.xml"/><Relationship Id="rId215" Type="http://schemas.openxmlformats.org/officeDocument/2006/relationships/tags" Target="../tags/tag918.xml"/><Relationship Id="rId214" Type="http://schemas.openxmlformats.org/officeDocument/2006/relationships/tags" Target="../tags/tag917.xml"/><Relationship Id="rId213" Type="http://schemas.openxmlformats.org/officeDocument/2006/relationships/tags" Target="../tags/tag916.xml"/><Relationship Id="rId212" Type="http://schemas.openxmlformats.org/officeDocument/2006/relationships/tags" Target="../tags/tag915.xml"/><Relationship Id="rId211" Type="http://schemas.openxmlformats.org/officeDocument/2006/relationships/tags" Target="../tags/tag914.xml"/><Relationship Id="rId210" Type="http://schemas.openxmlformats.org/officeDocument/2006/relationships/tags" Target="../tags/tag913.xml"/><Relationship Id="rId21" Type="http://schemas.openxmlformats.org/officeDocument/2006/relationships/tags" Target="../tags/tag724.xml"/><Relationship Id="rId209" Type="http://schemas.openxmlformats.org/officeDocument/2006/relationships/tags" Target="../tags/tag912.xml"/><Relationship Id="rId208" Type="http://schemas.openxmlformats.org/officeDocument/2006/relationships/tags" Target="../tags/tag911.xml"/><Relationship Id="rId207" Type="http://schemas.openxmlformats.org/officeDocument/2006/relationships/tags" Target="../tags/tag910.xml"/><Relationship Id="rId206" Type="http://schemas.openxmlformats.org/officeDocument/2006/relationships/tags" Target="../tags/tag909.xml"/><Relationship Id="rId205" Type="http://schemas.openxmlformats.org/officeDocument/2006/relationships/tags" Target="../tags/tag908.xml"/><Relationship Id="rId204" Type="http://schemas.openxmlformats.org/officeDocument/2006/relationships/tags" Target="../tags/tag907.xml"/><Relationship Id="rId203" Type="http://schemas.openxmlformats.org/officeDocument/2006/relationships/tags" Target="../tags/tag906.xml"/><Relationship Id="rId202" Type="http://schemas.openxmlformats.org/officeDocument/2006/relationships/tags" Target="../tags/tag905.xml"/><Relationship Id="rId201" Type="http://schemas.openxmlformats.org/officeDocument/2006/relationships/tags" Target="../tags/tag904.xml"/><Relationship Id="rId200" Type="http://schemas.openxmlformats.org/officeDocument/2006/relationships/tags" Target="../tags/tag903.xml"/><Relationship Id="rId20" Type="http://schemas.openxmlformats.org/officeDocument/2006/relationships/tags" Target="../tags/tag723.xml"/><Relationship Id="rId2" Type="http://schemas.openxmlformats.org/officeDocument/2006/relationships/tags" Target="../tags/tag705.xml"/><Relationship Id="rId199" Type="http://schemas.openxmlformats.org/officeDocument/2006/relationships/tags" Target="../tags/tag902.xml"/><Relationship Id="rId198" Type="http://schemas.openxmlformats.org/officeDocument/2006/relationships/tags" Target="../tags/tag901.xml"/><Relationship Id="rId197" Type="http://schemas.openxmlformats.org/officeDocument/2006/relationships/tags" Target="../tags/tag900.xml"/><Relationship Id="rId196" Type="http://schemas.openxmlformats.org/officeDocument/2006/relationships/tags" Target="../tags/tag899.xml"/><Relationship Id="rId195" Type="http://schemas.openxmlformats.org/officeDocument/2006/relationships/tags" Target="../tags/tag898.xml"/><Relationship Id="rId194" Type="http://schemas.openxmlformats.org/officeDocument/2006/relationships/tags" Target="../tags/tag897.xml"/><Relationship Id="rId193" Type="http://schemas.openxmlformats.org/officeDocument/2006/relationships/tags" Target="../tags/tag896.xml"/><Relationship Id="rId192" Type="http://schemas.openxmlformats.org/officeDocument/2006/relationships/tags" Target="../tags/tag895.xml"/><Relationship Id="rId191" Type="http://schemas.openxmlformats.org/officeDocument/2006/relationships/tags" Target="../tags/tag894.xml"/><Relationship Id="rId190" Type="http://schemas.openxmlformats.org/officeDocument/2006/relationships/tags" Target="../tags/tag893.xml"/><Relationship Id="rId19" Type="http://schemas.openxmlformats.org/officeDocument/2006/relationships/tags" Target="../tags/tag722.xml"/><Relationship Id="rId189" Type="http://schemas.openxmlformats.org/officeDocument/2006/relationships/tags" Target="../tags/tag892.xml"/><Relationship Id="rId188" Type="http://schemas.openxmlformats.org/officeDocument/2006/relationships/tags" Target="../tags/tag891.xml"/><Relationship Id="rId187" Type="http://schemas.openxmlformats.org/officeDocument/2006/relationships/tags" Target="../tags/tag890.xml"/><Relationship Id="rId186" Type="http://schemas.openxmlformats.org/officeDocument/2006/relationships/tags" Target="../tags/tag889.xml"/><Relationship Id="rId185" Type="http://schemas.openxmlformats.org/officeDocument/2006/relationships/tags" Target="../tags/tag888.xml"/><Relationship Id="rId184" Type="http://schemas.openxmlformats.org/officeDocument/2006/relationships/tags" Target="../tags/tag887.xml"/><Relationship Id="rId183" Type="http://schemas.openxmlformats.org/officeDocument/2006/relationships/tags" Target="../tags/tag886.xml"/><Relationship Id="rId182" Type="http://schemas.openxmlformats.org/officeDocument/2006/relationships/tags" Target="../tags/tag885.xml"/><Relationship Id="rId181" Type="http://schemas.openxmlformats.org/officeDocument/2006/relationships/tags" Target="../tags/tag884.xml"/><Relationship Id="rId180" Type="http://schemas.openxmlformats.org/officeDocument/2006/relationships/tags" Target="../tags/tag883.xml"/><Relationship Id="rId18" Type="http://schemas.openxmlformats.org/officeDocument/2006/relationships/tags" Target="../tags/tag721.xml"/><Relationship Id="rId179" Type="http://schemas.openxmlformats.org/officeDocument/2006/relationships/tags" Target="../tags/tag882.xml"/><Relationship Id="rId178" Type="http://schemas.openxmlformats.org/officeDocument/2006/relationships/tags" Target="../tags/tag881.xml"/><Relationship Id="rId177" Type="http://schemas.openxmlformats.org/officeDocument/2006/relationships/tags" Target="../tags/tag880.xml"/><Relationship Id="rId176" Type="http://schemas.openxmlformats.org/officeDocument/2006/relationships/tags" Target="../tags/tag879.xml"/><Relationship Id="rId175" Type="http://schemas.openxmlformats.org/officeDocument/2006/relationships/tags" Target="../tags/tag878.xml"/><Relationship Id="rId174" Type="http://schemas.openxmlformats.org/officeDocument/2006/relationships/tags" Target="../tags/tag877.xml"/><Relationship Id="rId173" Type="http://schemas.openxmlformats.org/officeDocument/2006/relationships/tags" Target="../tags/tag876.xml"/><Relationship Id="rId172" Type="http://schemas.openxmlformats.org/officeDocument/2006/relationships/tags" Target="../tags/tag875.xml"/><Relationship Id="rId171" Type="http://schemas.openxmlformats.org/officeDocument/2006/relationships/tags" Target="../tags/tag874.xml"/><Relationship Id="rId170" Type="http://schemas.openxmlformats.org/officeDocument/2006/relationships/tags" Target="../tags/tag873.xml"/><Relationship Id="rId17" Type="http://schemas.openxmlformats.org/officeDocument/2006/relationships/tags" Target="../tags/tag720.xml"/><Relationship Id="rId169" Type="http://schemas.openxmlformats.org/officeDocument/2006/relationships/tags" Target="../tags/tag872.xml"/><Relationship Id="rId168" Type="http://schemas.openxmlformats.org/officeDocument/2006/relationships/tags" Target="../tags/tag871.xml"/><Relationship Id="rId167" Type="http://schemas.openxmlformats.org/officeDocument/2006/relationships/tags" Target="../tags/tag870.xml"/><Relationship Id="rId166" Type="http://schemas.openxmlformats.org/officeDocument/2006/relationships/tags" Target="../tags/tag869.xml"/><Relationship Id="rId165" Type="http://schemas.openxmlformats.org/officeDocument/2006/relationships/tags" Target="../tags/tag868.xml"/><Relationship Id="rId164" Type="http://schemas.openxmlformats.org/officeDocument/2006/relationships/tags" Target="../tags/tag867.xml"/><Relationship Id="rId163" Type="http://schemas.openxmlformats.org/officeDocument/2006/relationships/tags" Target="../tags/tag866.xml"/><Relationship Id="rId162" Type="http://schemas.openxmlformats.org/officeDocument/2006/relationships/tags" Target="../tags/tag865.xml"/><Relationship Id="rId161" Type="http://schemas.openxmlformats.org/officeDocument/2006/relationships/tags" Target="../tags/tag864.xml"/><Relationship Id="rId160" Type="http://schemas.openxmlformats.org/officeDocument/2006/relationships/tags" Target="../tags/tag863.xml"/><Relationship Id="rId16" Type="http://schemas.openxmlformats.org/officeDocument/2006/relationships/tags" Target="../tags/tag719.xml"/><Relationship Id="rId159" Type="http://schemas.openxmlformats.org/officeDocument/2006/relationships/tags" Target="../tags/tag862.xml"/><Relationship Id="rId158" Type="http://schemas.openxmlformats.org/officeDocument/2006/relationships/tags" Target="../tags/tag861.xml"/><Relationship Id="rId157" Type="http://schemas.openxmlformats.org/officeDocument/2006/relationships/tags" Target="../tags/tag860.xml"/><Relationship Id="rId156" Type="http://schemas.openxmlformats.org/officeDocument/2006/relationships/tags" Target="../tags/tag859.xml"/><Relationship Id="rId155" Type="http://schemas.openxmlformats.org/officeDocument/2006/relationships/tags" Target="../tags/tag858.xml"/><Relationship Id="rId154" Type="http://schemas.openxmlformats.org/officeDocument/2006/relationships/tags" Target="../tags/tag857.xml"/><Relationship Id="rId153" Type="http://schemas.openxmlformats.org/officeDocument/2006/relationships/tags" Target="../tags/tag856.xml"/><Relationship Id="rId152" Type="http://schemas.openxmlformats.org/officeDocument/2006/relationships/tags" Target="../tags/tag855.xml"/><Relationship Id="rId151" Type="http://schemas.openxmlformats.org/officeDocument/2006/relationships/tags" Target="../tags/tag854.xml"/><Relationship Id="rId150" Type="http://schemas.openxmlformats.org/officeDocument/2006/relationships/tags" Target="../tags/tag853.xml"/><Relationship Id="rId15" Type="http://schemas.openxmlformats.org/officeDocument/2006/relationships/tags" Target="../tags/tag718.xml"/><Relationship Id="rId149" Type="http://schemas.openxmlformats.org/officeDocument/2006/relationships/tags" Target="../tags/tag852.xml"/><Relationship Id="rId148" Type="http://schemas.openxmlformats.org/officeDocument/2006/relationships/tags" Target="../tags/tag851.xml"/><Relationship Id="rId147" Type="http://schemas.openxmlformats.org/officeDocument/2006/relationships/tags" Target="../tags/tag850.xml"/><Relationship Id="rId146" Type="http://schemas.openxmlformats.org/officeDocument/2006/relationships/tags" Target="../tags/tag849.xml"/><Relationship Id="rId145" Type="http://schemas.openxmlformats.org/officeDocument/2006/relationships/tags" Target="../tags/tag848.xml"/><Relationship Id="rId144" Type="http://schemas.openxmlformats.org/officeDocument/2006/relationships/tags" Target="../tags/tag847.xml"/><Relationship Id="rId143" Type="http://schemas.openxmlformats.org/officeDocument/2006/relationships/tags" Target="../tags/tag846.xml"/><Relationship Id="rId142" Type="http://schemas.openxmlformats.org/officeDocument/2006/relationships/tags" Target="../tags/tag845.xml"/><Relationship Id="rId141" Type="http://schemas.openxmlformats.org/officeDocument/2006/relationships/tags" Target="../tags/tag844.xml"/><Relationship Id="rId140" Type="http://schemas.openxmlformats.org/officeDocument/2006/relationships/tags" Target="../tags/tag843.xml"/><Relationship Id="rId14" Type="http://schemas.openxmlformats.org/officeDocument/2006/relationships/tags" Target="../tags/tag717.xml"/><Relationship Id="rId139" Type="http://schemas.openxmlformats.org/officeDocument/2006/relationships/tags" Target="../tags/tag842.xml"/><Relationship Id="rId138" Type="http://schemas.openxmlformats.org/officeDocument/2006/relationships/tags" Target="../tags/tag841.xml"/><Relationship Id="rId137" Type="http://schemas.openxmlformats.org/officeDocument/2006/relationships/tags" Target="../tags/tag840.xml"/><Relationship Id="rId136" Type="http://schemas.openxmlformats.org/officeDocument/2006/relationships/tags" Target="../tags/tag839.xml"/><Relationship Id="rId135" Type="http://schemas.openxmlformats.org/officeDocument/2006/relationships/tags" Target="../tags/tag838.xml"/><Relationship Id="rId134" Type="http://schemas.openxmlformats.org/officeDocument/2006/relationships/tags" Target="../tags/tag837.xml"/><Relationship Id="rId133" Type="http://schemas.openxmlformats.org/officeDocument/2006/relationships/tags" Target="../tags/tag836.xml"/><Relationship Id="rId132" Type="http://schemas.openxmlformats.org/officeDocument/2006/relationships/tags" Target="../tags/tag835.xml"/><Relationship Id="rId131" Type="http://schemas.openxmlformats.org/officeDocument/2006/relationships/tags" Target="../tags/tag834.xml"/><Relationship Id="rId130" Type="http://schemas.openxmlformats.org/officeDocument/2006/relationships/tags" Target="../tags/tag833.xml"/><Relationship Id="rId13" Type="http://schemas.openxmlformats.org/officeDocument/2006/relationships/tags" Target="../tags/tag716.xml"/><Relationship Id="rId129" Type="http://schemas.openxmlformats.org/officeDocument/2006/relationships/tags" Target="../tags/tag832.xml"/><Relationship Id="rId128" Type="http://schemas.openxmlformats.org/officeDocument/2006/relationships/tags" Target="../tags/tag831.xml"/><Relationship Id="rId127" Type="http://schemas.openxmlformats.org/officeDocument/2006/relationships/tags" Target="../tags/tag830.xml"/><Relationship Id="rId126" Type="http://schemas.openxmlformats.org/officeDocument/2006/relationships/tags" Target="../tags/tag829.xml"/><Relationship Id="rId125" Type="http://schemas.openxmlformats.org/officeDocument/2006/relationships/tags" Target="../tags/tag828.xml"/><Relationship Id="rId124" Type="http://schemas.openxmlformats.org/officeDocument/2006/relationships/tags" Target="../tags/tag827.xml"/><Relationship Id="rId123" Type="http://schemas.openxmlformats.org/officeDocument/2006/relationships/tags" Target="../tags/tag826.xml"/><Relationship Id="rId122" Type="http://schemas.openxmlformats.org/officeDocument/2006/relationships/tags" Target="../tags/tag825.xml"/><Relationship Id="rId121" Type="http://schemas.openxmlformats.org/officeDocument/2006/relationships/tags" Target="../tags/tag824.xml"/><Relationship Id="rId120" Type="http://schemas.openxmlformats.org/officeDocument/2006/relationships/tags" Target="../tags/tag823.xml"/><Relationship Id="rId12" Type="http://schemas.openxmlformats.org/officeDocument/2006/relationships/tags" Target="../tags/tag715.xml"/><Relationship Id="rId119" Type="http://schemas.openxmlformats.org/officeDocument/2006/relationships/tags" Target="../tags/tag822.xml"/><Relationship Id="rId118" Type="http://schemas.openxmlformats.org/officeDocument/2006/relationships/tags" Target="../tags/tag821.xml"/><Relationship Id="rId117" Type="http://schemas.openxmlformats.org/officeDocument/2006/relationships/tags" Target="../tags/tag820.xml"/><Relationship Id="rId116" Type="http://schemas.openxmlformats.org/officeDocument/2006/relationships/tags" Target="../tags/tag819.xml"/><Relationship Id="rId115" Type="http://schemas.openxmlformats.org/officeDocument/2006/relationships/tags" Target="../tags/tag818.xml"/><Relationship Id="rId114" Type="http://schemas.openxmlformats.org/officeDocument/2006/relationships/tags" Target="../tags/tag817.xml"/><Relationship Id="rId113" Type="http://schemas.openxmlformats.org/officeDocument/2006/relationships/tags" Target="../tags/tag816.xml"/><Relationship Id="rId112" Type="http://schemas.openxmlformats.org/officeDocument/2006/relationships/tags" Target="../tags/tag815.xml"/><Relationship Id="rId111" Type="http://schemas.openxmlformats.org/officeDocument/2006/relationships/tags" Target="../tags/tag814.xml"/><Relationship Id="rId110" Type="http://schemas.openxmlformats.org/officeDocument/2006/relationships/tags" Target="../tags/tag813.xml"/><Relationship Id="rId11" Type="http://schemas.openxmlformats.org/officeDocument/2006/relationships/tags" Target="../tags/tag714.xml"/><Relationship Id="rId109" Type="http://schemas.openxmlformats.org/officeDocument/2006/relationships/tags" Target="../tags/tag812.xml"/><Relationship Id="rId108" Type="http://schemas.openxmlformats.org/officeDocument/2006/relationships/tags" Target="../tags/tag811.xml"/><Relationship Id="rId107" Type="http://schemas.openxmlformats.org/officeDocument/2006/relationships/tags" Target="../tags/tag810.xml"/><Relationship Id="rId106" Type="http://schemas.openxmlformats.org/officeDocument/2006/relationships/tags" Target="../tags/tag809.xml"/><Relationship Id="rId105" Type="http://schemas.openxmlformats.org/officeDocument/2006/relationships/tags" Target="../tags/tag808.xml"/><Relationship Id="rId104" Type="http://schemas.openxmlformats.org/officeDocument/2006/relationships/tags" Target="../tags/tag807.xml"/><Relationship Id="rId103" Type="http://schemas.openxmlformats.org/officeDocument/2006/relationships/tags" Target="../tags/tag806.xml"/><Relationship Id="rId102" Type="http://schemas.openxmlformats.org/officeDocument/2006/relationships/tags" Target="../tags/tag805.xml"/><Relationship Id="rId101" Type="http://schemas.openxmlformats.org/officeDocument/2006/relationships/tags" Target="../tags/tag804.xml"/><Relationship Id="rId100" Type="http://schemas.openxmlformats.org/officeDocument/2006/relationships/tags" Target="../tags/tag803.xml"/><Relationship Id="rId10" Type="http://schemas.openxmlformats.org/officeDocument/2006/relationships/tags" Target="../tags/tag71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1059.xml"/><Relationship Id="rId6" Type="http://schemas.openxmlformats.org/officeDocument/2006/relationships/tags" Target="../tags/tag1058.xml"/><Relationship Id="rId5" Type="http://schemas.openxmlformats.org/officeDocument/2006/relationships/tags" Target="../tags/tag1057.xml"/><Relationship Id="rId4" Type="http://schemas.openxmlformats.org/officeDocument/2006/relationships/tags" Target="../tags/tag1056.xml"/><Relationship Id="rId3" Type="http://schemas.openxmlformats.org/officeDocument/2006/relationships/tags" Target="../tags/tag1055.xml"/><Relationship Id="rId2" Type="http://schemas.openxmlformats.org/officeDocument/2006/relationships/tags" Target="../tags/tag105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1067.xml"/><Relationship Id="rId8" Type="http://schemas.openxmlformats.org/officeDocument/2006/relationships/tags" Target="../tags/tag1066.xml"/><Relationship Id="rId7" Type="http://schemas.openxmlformats.org/officeDocument/2006/relationships/tags" Target="../tags/tag1065.xml"/><Relationship Id="rId6" Type="http://schemas.openxmlformats.org/officeDocument/2006/relationships/tags" Target="../tags/tag1064.xml"/><Relationship Id="rId5" Type="http://schemas.openxmlformats.org/officeDocument/2006/relationships/tags" Target="../tags/tag1063.xml"/><Relationship Id="rId4" Type="http://schemas.openxmlformats.org/officeDocument/2006/relationships/tags" Target="../tags/tag1062.xml"/><Relationship Id="rId3" Type="http://schemas.openxmlformats.org/officeDocument/2006/relationships/tags" Target="../tags/tag1061.xml"/><Relationship Id="rId2" Type="http://schemas.openxmlformats.org/officeDocument/2006/relationships/tags" Target="../tags/tag106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071.xml"/><Relationship Id="rId4" Type="http://schemas.openxmlformats.org/officeDocument/2006/relationships/tags" Target="../tags/tag1070.xml"/><Relationship Id="rId3" Type="http://schemas.openxmlformats.org/officeDocument/2006/relationships/tags" Target="../tags/tag1069.xml"/><Relationship Id="rId2" Type="http://schemas.openxmlformats.org/officeDocument/2006/relationships/tags" Target="../tags/tag1068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074.xml"/><Relationship Id="rId3" Type="http://schemas.openxmlformats.org/officeDocument/2006/relationships/tags" Target="../tags/tag1073.xml"/><Relationship Id="rId2" Type="http://schemas.openxmlformats.org/officeDocument/2006/relationships/tags" Target="../tags/tag107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1080.xml"/><Relationship Id="rId6" Type="http://schemas.openxmlformats.org/officeDocument/2006/relationships/tags" Target="../tags/tag1079.xml"/><Relationship Id="rId5" Type="http://schemas.openxmlformats.org/officeDocument/2006/relationships/tags" Target="../tags/tag1078.xml"/><Relationship Id="rId4" Type="http://schemas.openxmlformats.org/officeDocument/2006/relationships/tags" Target="../tags/tag1077.xml"/><Relationship Id="rId3" Type="http://schemas.openxmlformats.org/officeDocument/2006/relationships/tags" Target="../tags/tag1076.xml"/><Relationship Id="rId2" Type="http://schemas.openxmlformats.org/officeDocument/2006/relationships/tags" Target="../tags/tag1075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1085.xml"/><Relationship Id="rId5" Type="http://schemas.openxmlformats.org/officeDocument/2006/relationships/tags" Target="../tags/tag1084.xml"/><Relationship Id="rId4" Type="http://schemas.openxmlformats.org/officeDocument/2006/relationships/tags" Target="../tags/tag1083.xml"/><Relationship Id="rId3" Type="http://schemas.openxmlformats.org/officeDocument/2006/relationships/tags" Target="../tags/tag1082.xml"/><Relationship Id="rId2" Type="http://schemas.openxmlformats.org/officeDocument/2006/relationships/tags" Target="../tags/tag108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>
      <p:bgPr>
        <a:gradFill>
          <a:gsLst>
            <a:gs pos="0">
              <a:schemeClr val="bg2"/>
            </a:gs>
            <a:gs pos="95000">
              <a:schemeClr val="tx2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/>
          <p:cNvSpPr/>
          <p:nvPr>
            <p:custDataLst>
              <p:tags r:id="rId2"/>
            </p:custDataLst>
          </p:nvPr>
        </p:nvSpPr>
        <p:spPr bwMode="auto">
          <a:xfrm>
            <a:off x="-6350" y="4775875"/>
            <a:ext cx="12192355" cy="2081213"/>
          </a:xfrm>
          <a:custGeom>
            <a:avLst/>
            <a:gdLst>
              <a:gd name="T0" fmla="*/ 0 w 3280"/>
              <a:gd name="T1" fmla="*/ 100 h 560"/>
              <a:gd name="T2" fmla="*/ 1272 w 3280"/>
              <a:gd name="T3" fmla="*/ 144 h 560"/>
              <a:gd name="T4" fmla="*/ 2660 w 3280"/>
              <a:gd name="T5" fmla="*/ 268 h 560"/>
              <a:gd name="T6" fmla="*/ 3280 w 3280"/>
              <a:gd name="T7" fmla="*/ 120 h 560"/>
              <a:gd name="T8" fmla="*/ 3280 w 3280"/>
              <a:gd name="T9" fmla="*/ 560 h 560"/>
              <a:gd name="T10" fmla="*/ 0 w 3280"/>
              <a:gd name="T11" fmla="*/ 560 h 560"/>
              <a:gd name="T12" fmla="*/ 0 w 3280"/>
              <a:gd name="T13" fmla="*/ 10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560">
                <a:moveTo>
                  <a:pt x="0" y="100"/>
                </a:moveTo>
                <a:cubicBezTo>
                  <a:pt x="0" y="100"/>
                  <a:pt x="568" y="0"/>
                  <a:pt x="1272" y="144"/>
                </a:cubicBezTo>
                <a:cubicBezTo>
                  <a:pt x="1976" y="288"/>
                  <a:pt x="2524" y="288"/>
                  <a:pt x="2660" y="268"/>
                </a:cubicBezTo>
                <a:cubicBezTo>
                  <a:pt x="2796" y="248"/>
                  <a:pt x="3192" y="148"/>
                  <a:pt x="3280" y="120"/>
                </a:cubicBezTo>
                <a:cubicBezTo>
                  <a:pt x="3280" y="560"/>
                  <a:pt x="3280" y="560"/>
                  <a:pt x="3280" y="560"/>
                </a:cubicBezTo>
                <a:cubicBezTo>
                  <a:pt x="0" y="560"/>
                  <a:pt x="0" y="560"/>
                  <a:pt x="0" y="56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7"/>
          <p:cNvSpPr/>
          <p:nvPr>
            <p:custDataLst>
              <p:tags r:id="rId3"/>
            </p:custDataLst>
          </p:nvPr>
        </p:nvSpPr>
        <p:spPr bwMode="auto">
          <a:xfrm>
            <a:off x="-6350" y="5086681"/>
            <a:ext cx="12198350" cy="1782763"/>
          </a:xfrm>
          <a:custGeom>
            <a:avLst/>
            <a:gdLst>
              <a:gd name="T0" fmla="*/ 0 w 3280"/>
              <a:gd name="T1" fmla="*/ 20 h 480"/>
              <a:gd name="T2" fmla="*/ 1204 w 3280"/>
              <a:gd name="T3" fmla="*/ 196 h 480"/>
              <a:gd name="T4" fmla="*/ 2584 w 3280"/>
              <a:gd name="T5" fmla="*/ 92 h 480"/>
              <a:gd name="T6" fmla="*/ 3280 w 3280"/>
              <a:gd name="T7" fmla="*/ 84 h 480"/>
              <a:gd name="T8" fmla="*/ 3280 w 3280"/>
              <a:gd name="T9" fmla="*/ 480 h 480"/>
              <a:gd name="T10" fmla="*/ 0 w 3280"/>
              <a:gd name="T11" fmla="*/ 480 h 480"/>
              <a:gd name="T12" fmla="*/ 0 w 3280"/>
              <a:gd name="T13" fmla="*/ 2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480">
                <a:moveTo>
                  <a:pt x="0" y="20"/>
                </a:moveTo>
                <a:cubicBezTo>
                  <a:pt x="0" y="20"/>
                  <a:pt x="308" y="0"/>
                  <a:pt x="1204" y="196"/>
                </a:cubicBezTo>
                <a:cubicBezTo>
                  <a:pt x="1204" y="196"/>
                  <a:pt x="1728" y="292"/>
                  <a:pt x="2584" y="92"/>
                </a:cubicBezTo>
                <a:cubicBezTo>
                  <a:pt x="2584" y="92"/>
                  <a:pt x="3008" y="20"/>
                  <a:pt x="3280" y="84"/>
                </a:cubicBezTo>
                <a:cubicBezTo>
                  <a:pt x="3280" y="480"/>
                  <a:pt x="3280" y="480"/>
                  <a:pt x="3280" y="480"/>
                </a:cubicBezTo>
                <a:cubicBezTo>
                  <a:pt x="0" y="480"/>
                  <a:pt x="0" y="480"/>
                  <a:pt x="0" y="480"/>
                </a:cubicBezTo>
                <a:lnTo>
                  <a:pt x="0" y="2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6"/>
          <p:cNvSpPr/>
          <p:nvPr>
            <p:custDataLst>
              <p:tags r:id="rId4"/>
            </p:custDataLst>
          </p:nvPr>
        </p:nvSpPr>
        <p:spPr bwMode="auto">
          <a:xfrm>
            <a:off x="-3175" y="5148263"/>
            <a:ext cx="12192000" cy="1693863"/>
          </a:xfrm>
          <a:custGeom>
            <a:avLst/>
            <a:gdLst>
              <a:gd name="T0" fmla="*/ 0 w 3280"/>
              <a:gd name="T1" fmla="*/ 332 h 456"/>
              <a:gd name="T2" fmla="*/ 1212 w 3280"/>
              <a:gd name="T3" fmla="*/ 168 h 456"/>
              <a:gd name="T4" fmla="*/ 2712 w 3280"/>
              <a:gd name="T5" fmla="*/ 188 h 456"/>
              <a:gd name="T6" fmla="*/ 3280 w 3280"/>
              <a:gd name="T7" fmla="*/ 320 h 456"/>
              <a:gd name="T8" fmla="*/ 3280 w 3280"/>
              <a:gd name="T9" fmla="*/ 456 h 456"/>
              <a:gd name="T10" fmla="*/ 0 w 3280"/>
              <a:gd name="T11" fmla="*/ 456 h 456"/>
              <a:gd name="T12" fmla="*/ 0 w 3280"/>
              <a:gd name="T13" fmla="*/ 332 h 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456">
                <a:moveTo>
                  <a:pt x="0" y="332"/>
                </a:moveTo>
                <a:cubicBezTo>
                  <a:pt x="0" y="332"/>
                  <a:pt x="468" y="336"/>
                  <a:pt x="1212" y="168"/>
                </a:cubicBezTo>
                <a:cubicBezTo>
                  <a:pt x="1956" y="0"/>
                  <a:pt x="2464" y="128"/>
                  <a:pt x="2712" y="188"/>
                </a:cubicBezTo>
                <a:cubicBezTo>
                  <a:pt x="2960" y="248"/>
                  <a:pt x="3280" y="320"/>
                  <a:pt x="3280" y="320"/>
                </a:cubicBezTo>
                <a:cubicBezTo>
                  <a:pt x="3280" y="456"/>
                  <a:pt x="3280" y="456"/>
                  <a:pt x="3280" y="456"/>
                </a:cubicBezTo>
                <a:cubicBezTo>
                  <a:pt x="0" y="456"/>
                  <a:pt x="0" y="456"/>
                  <a:pt x="0" y="456"/>
                </a:cubicBezTo>
                <a:lnTo>
                  <a:pt x="0" y="33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5"/>
          <p:cNvSpPr/>
          <p:nvPr>
            <p:custDataLst>
              <p:tags r:id="rId5"/>
            </p:custDataLst>
          </p:nvPr>
        </p:nvSpPr>
        <p:spPr bwMode="auto">
          <a:xfrm>
            <a:off x="0" y="5947106"/>
            <a:ext cx="12192000" cy="922338"/>
          </a:xfrm>
          <a:custGeom>
            <a:avLst/>
            <a:gdLst>
              <a:gd name="T0" fmla="*/ 0 w 3280"/>
              <a:gd name="T1" fmla="*/ 0 h 248"/>
              <a:gd name="T2" fmla="*/ 1516 w 3280"/>
              <a:gd name="T3" fmla="*/ 164 h 248"/>
              <a:gd name="T4" fmla="*/ 3280 w 3280"/>
              <a:gd name="T5" fmla="*/ 128 h 248"/>
              <a:gd name="T6" fmla="*/ 3280 w 3280"/>
              <a:gd name="T7" fmla="*/ 248 h 248"/>
              <a:gd name="T8" fmla="*/ 0 w 3280"/>
              <a:gd name="T9" fmla="*/ 248 h 248"/>
              <a:gd name="T10" fmla="*/ 0 w 3280"/>
              <a:gd name="T11" fmla="*/ 0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80" h="248">
                <a:moveTo>
                  <a:pt x="0" y="0"/>
                </a:moveTo>
                <a:cubicBezTo>
                  <a:pt x="0" y="0"/>
                  <a:pt x="616" y="212"/>
                  <a:pt x="1516" y="164"/>
                </a:cubicBezTo>
                <a:cubicBezTo>
                  <a:pt x="2416" y="116"/>
                  <a:pt x="2392" y="0"/>
                  <a:pt x="3280" y="128"/>
                </a:cubicBezTo>
                <a:cubicBezTo>
                  <a:pt x="3280" y="248"/>
                  <a:pt x="3280" y="248"/>
                  <a:pt x="3280" y="248"/>
                </a:cubicBezTo>
                <a:cubicBezTo>
                  <a:pt x="0" y="248"/>
                  <a:pt x="0" y="248"/>
                  <a:pt x="0" y="248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7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" name="组合 1"/>
          <p:cNvGrpSpPr/>
          <p:nvPr>
            <p:custDataLst>
              <p:tags r:id="rId6"/>
            </p:custDataLst>
          </p:nvPr>
        </p:nvGrpSpPr>
        <p:grpSpPr>
          <a:xfrm>
            <a:off x="4914313" y="1233714"/>
            <a:ext cx="6981773" cy="4331208"/>
            <a:chOff x="5543728" y="1687206"/>
            <a:chExt cx="6250758" cy="3877716"/>
          </a:xfrm>
        </p:grpSpPr>
        <p:sp>
          <p:nvSpPr>
            <p:cNvPr id="1336" name="ïṧľídè"/>
            <p:cNvSpPr/>
            <p:nvPr>
              <p:custDataLst>
                <p:tags r:id="rId7"/>
              </p:custDataLst>
            </p:nvPr>
          </p:nvSpPr>
          <p:spPr bwMode="auto">
            <a:xfrm>
              <a:off x="10887190" y="4106662"/>
              <a:ext cx="907296" cy="1396876"/>
            </a:xfrm>
            <a:custGeom>
              <a:avLst/>
              <a:gdLst>
                <a:gd name="T0" fmla="*/ 60 w 219"/>
                <a:gd name="T1" fmla="*/ 311 h 337"/>
                <a:gd name="T2" fmla="*/ 8 w 219"/>
                <a:gd name="T3" fmla="*/ 265 h 337"/>
                <a:gd name="T4" fmla="*/ 21 w 219"/>
                <a:gd name="T5" fmla="*/ 199 h 337"/>
                <a:gd name="T6" fmla="*/ 55 w 219"/>
                <a:gd name="T7" fmla="*/ 165 h 337"/>
                <a:gd name="T8" fmla="*/ 63 w 219"/>
                <a:gd name="T9" fmla="*/ 108 h 337"/>
                <a:gd name="T10" fmla="*/ 98 w 219"/>
                <a:gd name="T11" fmla="*/ 67 h 337"/>
                <a:gd name="T12" fmla="*/ 122 w 219"/>
                <a:gd name="T13" fmla="*/ 33 h 337"/>
                <a:gd name="T14" fmla="*/ 152 w 219"/>
                <a:gd name="T15" fmla="*/ 6 h 337"/>
                <a:gd name="T16" fmla="*/ 189 w 219"/>
                <a:gd name="T17" fmla="*/ 13 h 337"/>
                <a:gd name="T18" fmla="*/ 195 w 219"/>
                <a:gd name="T19" fmla="*/ 46 h 337"/>
                <a:gd name="T20" fmla="*/ 189 w 219"/>
                <a:gd name="T21" fmla="*/ 81 h 337"/>
                <a:gd name="T22" fmla="*/ 206 w 219"/>
                <a:gd name="T23" fmla="*/ 131 h 337"/>
                <a:gd name="T24" fmla="*/ 211 w 219"/>
                <a:gd name="T25" fmla="*/ 183 h 337"/>
                <a:gd name="T26" fmla="*/ 176 w 219"/>
                <a:gd name="T27" fmla="*/ 225 h 337"/>
                <a:gd name="T28" fmla="*/ 177 w 219"/>
                <a:gd name="T29" fmla="*/ 260 h 337"/>
                <a:gd name="T30" fmla="*/ 136 w 219"/>
                <a:gd name="T31" fmla="*/ 326 h 337"/>
                <a:gd name="T32" fmla="*/ 60 w 219"/>
                <a:gd name="T33" fmla="*/ 311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9" h="337">
                  <a:moveTo>
                    <a:pt x="60" y="311"/>
                  </a:moveTo>
                  <a:cubicBezTo>
                    <a:pt x="36" y="309"/>
                    <a:pt x="17" y="287"/>
                    <a:pt x="8" y="265"/>
                  </a:cubicBezTo>
                  <a:cubicBezTo>
                    <a:pt x="0" y="243"/>
                    <a:pt x="5" y="217"/>
                    <a:pt x="21" y="199"/>
                  </a:cubicBezTo>
                  <a:cubicBezTo>
                    <a:pt x="32" y="187"/>
                    <a:pt x="47" y="179"/>
                    <a:pt x="55" y="165"/>
                  </a:cubicBezTo>
                  <a:cubicBezTo>
                    <a:pt x="63" y="147"/>
                    <a:pt x="56" y="126"/>
                    <a:pt x="63" y="108"/>
                  </a:cubicBezTo>
                  <a:cubicBezTo>
                    <a:pt x="70" y="91"/>
                    <a:pt x="86" y="81"/>
                    <a:pt x="98" y="67"/>
                  </a:cubicBezTo>
                  <a:cubicBezTo>
                    <a:pt x="107" y="57"/>
                    <a:pt x="114" y="45"/>
                    <a:pt x="122" y="33"/>
                  </a:cubicBezTo>
                  <a:cubicBezTo>
                    <a:pt x="129" y="22"/>
                    <a:pt x="139" y="11"/>
                    <a:pt x="152" y="6"/>
                  </a:cubicBezTo>
                  <a:cubicBezTo>
                    <a:pt x="164" y="0"/>
                    <a:pt x="181" y="2"/>
                    <a:pt x="189" y="13"/>
                  </a:cubicBezTo>
                  <a:cubicBezTo>
                    <a:pt x="197" y="22"/>
                    <a:pt x="197" y="35"/>
                    <a:pt x="195" y="46"/>
                  </a:cubicBezTo>
                  <a:cubicBezTo>
                    <a:pt x="193" y="58"/>
                    <a:pt x="189" y="69"/>
                    <a:pt x="189" y="81"/>
                  </a:cubicBezTo>
                  <a:cubicBezTo>
                    <a:pt x="189" y="99"/>
                    <a:pt x="199" y="115"/>
                    <a:pt x="206" y="131"/>
                  </a:cubicBezTo>
                  <a:cubicBezTo>
                    <a:pt x="214" y="147"/>
                    <a:pt x="219" y="167"/>
                    <a:pt x="211" y="183"/>
                  </a:cubicBezTo>
                  <a:cubicBezTo>
                    <a:pt x="203" y="199"/>
                    <a:pt x="181" y="207"/>
                    <a:pt x="176" y="225"/>
                  </a:cubicBezTo>
                  <a:cubicBezTo>
                    <a:pt x="172" y="236"/>
                    <a:pt x="176" y="248"/>
                    <a:pt x="177" y="260"/>
                  </a:cubicBezTo>
                  <a:cubicBezTo>
                    <a:pt x="178" y="287"/>
                    <a:pt x="161" y="315"/>
                    <a:pt x="136" y="326"/>
                  </a:cubicBezTo>
                  <a:cubicBezTo>
                    <a:pt x="111" y="337"/>
                    <a:pt x="79" y="331"/>
                    <a:pt x="60" y="311"/>
                  </a:cubicBezTo>
                </a:path>
              </a:pathLst>
            </a:custGeom>
            <a:gradFill>
              <a:gsLst>
                <a:gs pos="4400">
                  <a:srgbClr val="75D9AC"/>
                </a:gs>
                <a:gs pos="100000">
                  <a:srgbClr val="83DEAE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37" name="iŝ1ïďê"/>
            <p:cNvSpPr/>
            <p:nvPr>
              <p:custDataLst>
                <p:tags r:id="rId8"/>
              </p:custDataLst>
            </p:nvPr>
          </p:nvSpPr>
          <p:spPr bwMode="auto">
            <a:xfrm>
              <a:off x="11234538" y="4442032"/>
              <a:ext cx="281471" cy="1031562"/>
            </a:xfrm>
            <a:custGeom>
              <a:avLst/>
              <a:gdLst>
                <a:gd name="T0" fmla="*/ 0 w 68"/>
                <a:gd name="T1" fmla="*/ 249 h 249"/>
                <a:gd name="T2" fmla="*/ 0 w 68"/>
                <a:gd name="T3" fmla="*/ 247 h 249"/>
                <a:gd name="T4" fmla="*/ 0 w 68"/>
                <a:gd name="T5" fmla="*/ 239 h 249"/>
                <a:gd name="T6" fmla="*/ 4 w 68"/>
                <a:gd name="T7" fmla="*/ 212 h 249"/>
                <a:gd name="T8" fmla="*/ 15 w 68"/>
                <a:gd name="T9" fmla="*/ 172 h 249"/>
                <a:gd name="T10" fmla="*/ 30 w 68"/>
                <a:gd name="T11" fmla="*/ 124 h 249"/>
                <a:gd name="T12" fmla="*/ 56 w 68"/>
                <a:gd name="T13" fmla="*/ 36 h 249"/>
                <a:gd name="T14" fmla="*/ 64 w 68"/>
                <a:gd name="T15" fmla="*/ 10 h 249"/>
                <a:gd name="T16" fmla="*/ 67 w 68"/>
                <a:gd name="T17" fmla="*/ 3 h 249"/>
                <a:gd name="T18" fmla="*/ 68 w 68"/>
                <a:gd name="T19" fmla="*/ 0 h 249"/>
                <a:gd name="T20" fmla="*/ 67 w 68"/>
                <a:gd name="T21" fmla="*/ 3 h 249"/>
                <a:gd name="T22" fmla="*/ 65 w 68"/>
                <a:gd name="T23" fmla="*/ 10 h 249"/>
                <a:gd name="T24" fmla="*/ 57 w 68"/>
                <a:gd name="T25" fmla="*/ 37 h 249"/>
                <a:gd name="T26" fmla="*/ 32 w 68"/>
                <a:gd name="T27" fmla="*/ 124 h 249"/>
                <a:gd name="T28" fmla="*/ 17 w 68"/>
                <a:gd name="T29" fmla="*/ 173 h 249"/>
                <a:gd name="T30" fmla="*/ 6 w 68"/>
                <a:gd name="T31" fmla="*/ 212 h 249"/>
                <a:gd name="T32" fmla="*/ 1 w 68"/>
                <a:gd name="T33" fmla="*/ 239 h 249"/>
                <a:gd name="T34" fmla="*/ 0 w 68"/>
                <a:gd name="T35" fmla="*/ 247 h 249"/>
                <a:gd name="T36" fmla="*/ 0 w 68"/>
                <a:gd name="T37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" h="249">
                  <a:moveTo>
                    <a:pt x="0" y="249"/>
                  </a:moveTo>
                  <a:cubicBezTo>
                    <a:pt x="0" y="249"/>
                    <a:pt x="0" y="248"/>
                    <a:pt x="0" y="247"/>
                  </a:cubicBezTo>
                  <a:cubicBezTo>
                    <a:pt x="0" y="245"/>
                    <a:pt x="0" y="242"/>
                    <a:pt x="0" y="239"/>
                  </a:cubicBezTo>
                  <a:cubicBezTo>
                    <a:pt x="1" y="233"/>
                    <a:pt x="2" y="223"/>
                    <a:pt x="4" y="212"/>
                  </a:cubicBezTo>
                  <a:cubicBezTo>
                    <a:pt x="7" y="200"/>
                    <a:pt x="11" y="187"/>
                    <a:pt x="15" y="172"/>
                  </a:cubicBezTo>
                  <a:cubicBezTo>
                    <a:pt x="20" y="157"/>
                    <a:pt x="24" y="141"/>
                    <a:pt x="30" y="124"/>
                  </a:cubicBezTo>
                  <a:cubicBezTo>
                    <a:pt x="40" y="90"/>
                    <a:pt x="49" y="59"/>
                    <a:pt x="56" y="36"/>
                  </a:cubicBezTo>
                  <a:cubicBezTo>
                    <a:pt x="59" y="25"/>
                    <a:pt x="62" y="16"/>
                    <a:pt x="64" y="10"/>
                  </a:cubicBezTo>
                  <a:cubicBezTo>
                    <a:pt x="65" y="7"/>
                    <a:pt x="66" y="5"/>
                    <a:pt x="67" y="3"/>
                  </a:cubicBezTo>
                  <a:cubicBezTo>
                    <a:pt x="67" y="1"/>
                    <a:pt x="67" y="0"/>
                    <a:pt x="68" y="0"/>
                  </a:cubicBezTo>
                  <a:cubicBezTo>
                    <a:pt x="68" y="0"/>
                    <a:pt x="67" y="1"/>
                    <a:pt x="67" y="3"/>
                  </a:cubicBezTo>
                  <a:cubicBezTo>
                    <a:pt x="67" y="5"/>
                    <a:pt x="66" y="7"/>
                    <a:pt x="65" y="10"/>
                  </a:cubicBezTo>
                  <a:cubicBezTo>
                    <a:pt x="63" y="17"/>
                    <a:pt x="61" y="26"/>
                    <a:pt x="57" y="37"/>
                  </a:cubicBezTo>
                  <a:cubicBezTo>
                    <a:pt x="51" y="59"/>
                    <a:pt x="42" y="90"/>
                    <a:pt x="32" y="124"/>
                  </a:cubicBezTo>
                  <a:cubicBezTo>
                    <a:pt x="27" y="142"/>
                    <a:pt x="22" y="158"/>
                    <a:pt x="17" y="173"/>
                  </a:cubicBezTo>
                  <a:cubicBezTo>
                    <a:pt x="13" y="187"/>
                    <a:pt x="9" y="201"/>
                    <a:pt x="6" y="212"/>
                  </a:cubicBezTo>
                  <a:cubicBezTo>
                    <a:pt x="3" y="223"/>
                    <a:pt x="2" y="233"/>
                    <a:pt x="1" y="239"/>
                  </a:cubicBezTo>
                  <a:cubicBezTo>
                    <a:pt x="1" y="242"/>
                    <a:pt x="1" y="245"/>
                    <a:pt x="0" y="247"/>
                  </a:cubicBezTo>
                  <a:cubicBezTo>
                    <a:pt x="0" y="248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8" name="îṡliḋè"/>
            <p:cNvSpPr/>
            <p:nvPr>
              <p:custDataLst>
                <p:tags r:id="rId9"/>
              </p:custDataLst>
            </p:nvPr>
          </p:nvSpPr>
          <p:spPr bwMode="auto">
            <a:xfrm>
              <a:off x="11367787" y="4802854"/>
              <a:ext cx="239550" cy="128758"/>
            </a:xfrm>
            <a:custGeom>
              <a:avLst/>
              <a:gdLst>
                <a:gd name="T0" fmla="*/ 58 w 58"/>
                <a:gd name="T1" fmla="*/ 1 h 31"/>
                <a:gd name="T2" fmla="*/ 48 w 58"/>
                <a:gd name="T3" fmla="*/ 3 h 31"/>
                <a:gd name="T4" fmla="*/ 38 w 58"/>
                <a:gd name="T5" fmla="*/ 5 h 31"/>
                <a:gd name="T6" fmla="*/ 26 w 58"/>
                <a:gd name="T7" fmla="*/ 10 h 31"/>
                <a:gd name="T8" fmla="*/ 15 w 58"/>
                <a:gd name="T9" fmla="*/ 17 h 31"/>
                <a:gd name="T10" fmla="*/ 7 w 58"/>
                <a:gd name="T11" fmla="*/ 24 h 31"/>
                <a:gd name="T12" fmla="*/ 0 w 58"/>
                <a:gd name="T13" fmla="*/ 31 h 31"/>
                <a:gd name="T14" fmla="*/ 6 w 58"/>
                <a:gd name="T15" fmla="*/ 23 h 31"/>
                <a:gd name="T16" fmla="*/ 14 w 58"/>
                <a:gd name="T17" fmla="*/ 16 h 31"/>
                <a:gd name="T18" fmla="*/ 25 w 58"/>
                <a:gd name="T19" fmla="*/ 8 h 31"/>
                <a:gd name="T20" fmla="*/ 38 w 58"/>
                <a:gd name="T21" fmla="*/ 3 h 31"/>
                <a:gd name="T22" fmla="*/ 48 w 58"/>
                <a:gd name="T23" fmla="*/ 1 h 31"/>
                <a:gd name="T24" fmla="*/ 58 w 58"/>
                <a:gd name="T2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31">
                  <a:moveTo>
                    <a:pt x="58" y="1"/>
                  </a:moveTo>
                  <a:cubicBezTo>
                    <a:pt x="58" y="1"/>
                    <a:pt x="54" y="2"/>
                    <a:pt x="48" y="3"/>
                  </a:cubicBezTo>
                  <a:cubicBezTo>
                    <a:pt x="45" y="3"/>
                    <a:pt x="42" y="4"/>
                    <a:pt x="38" y="5"/>
                  </a:cubicBezTo>
                  <a:cubicBezTo>
                    <a:pt x="34" y="7"/>
                    <a:pt x="30" y="8"/>
                    <a:pt x="26" y="10"/>
                  </a:cubicBezTo>
                  <a:cubicBezTo>
                    <a:pt x="22" y="13"/>
                    <a:pt x="19" y="15"/>
                    <a:pt x="15" y="17"/>
                  </a:cubicBezTo>
                  <a:cubicBezTo>
                    <a:pt x="12" y="20"/>
                    <a:pt x="10" y="22"/>
                    <a:pt x="7" y="24"/>
                  </a:cubicBezTo>
                  <a:cubicBezTo>
                    <a:pt x="3" y="28"/>
                    <a:pt x="1" y="31"/>
                    <a:pt x="0" y="31"/>
                  </a:cubicBezTo>
                  <a:cubicBezTo>
                    <a:pt x="0" y="31"/>
                    <a:pt x="2" y="28"/>
                    <a:pt x="6" y="23"/>
                  </a:cubicBezTo>
                  <a:cubicBezTo>
                    <a:pt x="8" y="21"/>
                    <a:pt x="11" y="18"/>
                    <a:pt x="14" y="16"/>
                  </a:cubicBezTo>
                  <a:cubicBezTo>
                    <a:pt x="17" y="13"/>
                    <a:pt x="21" y="11"/>
                    <a:pt x="25" y="8"/>
                  </a:cubicBezTo>
                  <a:cubicBezTo>
                    <a:pt x="29" y="6"/>
                    <a:pt x="34" y="5"/>
                    <a:pt x="38" y="3"/>
                  </a:cubicBezTo>
                  <a:cubicBezTo>
                    <a:pt x="41" y="2"/>
                    <a:pt x="45" y="2"/>
                    <a:pt x="48" y="1"/>
                  </a:cubicBezTo>
                  <a:cubicBezTo>
                    <a:pt x="54" y="0"/>
                    <a:pt x="58" y="1"/>
                    <a:pt x="58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9" name="işlîḑè"/>
            <p:cNvSpPr/>
            <p:nvPr>
              <p:custDataLst>
                <p:tags r:id="rId10"/>
              </p:custDataLst>
            </p:nvPr>
          </p:nvSpPr>
          <p:spPr bwMode="auto">
            <a:xfrm>
              <a:off x="11288437" y="5121755"/>
              <a:ext cx="227573" cy="128758"/>
            </a:xfrm>
            <a:custGeom>
              <a:avLst/>
              <a:gdLst>
                <a:gd name="T0" fmla="*/ 55 w 55"/>
                <a:gd name="T1" fmla="*/ 0 h 31"/>
                <a:gd name="T2" fmla="*/ 46 w 55"/>
                <a:gd name="T3" fmla="*/ 2 h 31"/>
                <a:gd name="T4" fmla="*/ 36 w 55"/>
                <a:gd name="T5" fmla="*/ 5 h 31"/>
                <a:gd name="T6" fmla="*/ 25 w 55"/>
                <a:gd name="T7" fmla="*/ 10 h 31"/>
                <a:gd name="T8" fmla="*/ 14 w 55"/>
                <a:gd name="T9" fmla="*/ 17 h 31"/>
                <a:gd name="T10" fmla="*/ 7 w 55"/>
                <a:gd name="T11" fmla="*/ 24 h 31"/>
                <a:gd name="T12" fmla="*/ 0 w 55"/>
                <a:gd name="T13" fmla="*/ 30 h 31"/>
                <a:gd name="T14" fmla="*/ 5 w 55"/>
                <a:gd name="T15" fmla="*/ 23 h 31"/>
                <a:gd name="T16" fmla="*/ 13 w 55"/>
                <a:gd name="T17" fmla="*/ 16 h 31"/>
                <a:gd name="T18" fmla="*/ 24 w 55"/>
                <a:gd name="T19" fmla="*/ 8 h 31"/>
                <a:gd name="T20" fmla="*/ 36 w 55"/>
                <a:gd name="T21" fmla="*/ 3 h 31"/>
                <a:gd name="T22" fmla="*/ 46 w 55"/>
                <a:gd name="T23" fmla="*/ 1 h 31"/>
                <a:gd name="T24" fmla="*/ 55 w 5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31">
                  <a:moveTo>
                    <a:pt x="55" y="0"/>
                  </a:moveTo>
                  <a:cubicBezTo>
                    <a:pt x="55" y="1"/>
                    <a:pt x="52" y="1"/>
                    <a:pt x="46" y="2"/>
                  </a:cubicBezTo>
                  <a:cubicBezTo>
                    <a:pt x="43" y="3"/>
                    <a:pt x="40" y="4"/>
                    <a:pt x="36" y="5"/>
                  </a:cubicBezTo>
                  <a:cubicBezTo>
                    <a:pt x="33" y="7"/>
                    <a:pt x="29" y="8"/>
                    <a:pt x="25" y="10"/>
                  </a:cubicBezTo>
                  <a:cubicBezTo>
                    <a:pt x="21" y="13"/>
                    <a:pt x="17" y="15"/>
                    <a:pt x="14" y="17"/>
                  </a:cubicBezTo>
                  <a:cubicBezTo>
                    <a:pt x="11" y="19"/>
                    <a:pt x="9" y="22"/>
                    <a:pt x="7" y="24"/>
                  </a:cubicBezTo>
                  <a:cubicBezTo>
                    <a:pt x="2" y="28"/>
                    <a:pt x="0" y="31"/>
                    <a:pt x="0" y="30"/>
                  </a:cubicBezTo>
                  <a:cubicBezTo>
                    <a:pt x="0" y="30"/>
                    <a:pt x="1" y="27"/>
                    <a:pt x="5" y="23"/>
                  </a:cubicBezTo>
                  <a:cubicBezTo>
                    <a:pt x="7" y="20"/>
                    <a:pt x="10" y="18"/>
                    <a:pt x="13" y="16"/>
                  </a:cubicBezTo>
                  <a:cubicBezTo>
                    <a:pt x="16" y="13"/>
                    <a:pt x="20" y="11"/>
                    <a:pt x="24" y="8"/>
                  </a:cubicBezTo>
                  <a:cubicBezTo>
                    <a:pt x="28" y="6"/>
                    <a:pt x="32" y="5"/>
                    <a:pt x="36" y="3"/>
                  </a:cubicBezTo>
                  <a:cubicBezTo>
                    <a:pt x="39" y="2"/>
                    <a:pt x="43" y="1"/>
                    <a:pt x="46" y="1"/>
                  </a:cubicBezTo>
                  <a:cubicBezTo>
                    <a:pt x="52" y="0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0" name="ïṧľíďè"/>
            <p:cNvSpPr/>
            <p:nvPr>
              <p:custDataLst>
                <p:tags r:id="rId11"/>
              </p:custDataLst>
            </p:nvPr>
          </p:nvSpPr>
          <p:spPr bwMode="auto">
            <a:xfrm>
              <a:off x="11218068" y="4748955"/>
              <a:ext cx="119775" cy="290454"/>
            </a:xfrm>
            <a:custGeom>
              <a:avLst/>
              <a:gdLst>
                <a:gd name="T0" fmla="*/ 29 w 29"/>
                <a:gd name="T1" fmla="*/ 70 h 70"/>
                <a:gd name="T2" fmla="*/ 27 w 29"/>
                <a:gd name="T3" fmla="*/ 59 h 70"/>
                <a:gd name="T4" fmla="*/ 19 w 29"/>
                <a:gd name="T5" fmla="*/ 33 h 70"/>
                <a:gd name="T6" fmla="*/ 13 w 29"/>
                <a:gd name="T7" fmla="*/ 19 h 70"/>
                <a:gd name="T8" fmla="*/ 7 w 29"/>
                <a:gd name="T9" fmla="*/ 9 h 70"/>
                <a:gd name="T10" fmla="*/ 0 w 29"/>
                <a:gd name="T11" fmla="*/ 0 h 70"/>
                <a:gd name="T12" fmla="*/ 8 w 29"/>
                <a:gd name="T13" fmla="*/ 8 h 70"/>
                <a:gd name="T14" fmla="*/ 15 w 29"/>
                <a:gd name="T15" fmla="*/ 18 h 70"/>
                <a:gd name="T16" fmla="*/ 22 w 29"/>
                <a:gd name="T17" fmla="*/ 32 h 70"/>
                <a:gd name="T18" fmla="*/ 28 w 29"/>
                <a:gd name="T19" fmla="*/ 58 h 70"/>
                <a:gd name="T20" fmla="*/ 29 w 29"/>
                <a:gd name="T2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70">
                  <a:moveTo>
                    <a:pt x="29" y="70"/>
                  </a:moveTo>
                  <a:cubicBezTo>
                    <a:pt x="28" y="70"/>
                    <a:pt x="28" y="65"/>
                    <a:pt x="27" y="59"/>
                  </a:cubicBezTo>
                  <a:cubicBezTo>
                    <a:pt x="25" y="52"/>
                    <a:pt x="23" y="43"/>
                    <a:pt x="19" y="33"/>
                  </a:cubicBezTo>
                  <a:cubicBezTo>
                    <a:pt x="18" y="28"/>
                    <a:pt x="15" y="23"/>
                    <a:pt x="13" y="19"/>
                  </a:cubicBezTo>
                  <a:cubicBezTo>
                    <a:pt x="11" y="15"/>
                    <a:pt x="9" y="12"/>
                    <a:pt x="7" y="9"/>
                  </a:cubicBezTo>
                  <a:cubicBezTo>
                    <a:pt x="3" y="4"/>
                    <a:pt x="0" y="1"/>
                    <a:pt x="0" y="0"/>
                  </a:cubicBezTo>
                  <a:cubicBezTo>
                    <a:pt x="1" y="0"/>
                    <a:pt x="4" y="3"/>
                    <a:pt x="8" y="8"/>
                  </a:cubicBezTo>
                  <a:cubicBezTo>
                    <a:pt x="11" y="11"/>
                    <a:pt x="13" y="14"/>
                    <a:pt x="15" y="18"/>
                  </a:cubicBezTo>
                  <a:cubicBezTo>
                    <a:pt x="17" y="22"/>
                    <a:pt x="20" y="27"/>
                    <a:pt x="22" y="32"/>
                  </a:cubicBezTo>
                  <a:cubicBezTo>
                    <a:pt x="25" y="42"/>
                    <a:pt x="27" y="51"/>
                    <a:pt x="28" y="58"/>
                  </a:cubicBezTo>
                  <a:cubicBezTo>
                    <a:pt x="29" y="65"/>
                    <a:pt x="29" y="70"/>
                    <a:pt x="29" y="7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1" name="ïšļiďé"/>
            <p:cNvSpPr/>
            <p:nvPr>
              <p:custDataLst>
                <p:tags r:id="rId12"/>
              </p:custDataLst>
            </p:nvPr>
          </p:nvSpPr>
          <p:spPr bwMode="auto">
            <a:xfrm>
              <a:off x="11164170" y="5063365"/>
              <a:ext cx="100312" cy="262008"/>
            </a:xfrm>
            <a:custGeom>
              <a:avLst/>
              <a:gdLst>
                <a:gd name="T0" fmla="*/ 23 w 24"/>
                <a:gd name="T1" fmla="*/ 63 h 63"/>
                <a:gd name="T2" fmla="*/ 22 w 24"/>
                <a:gd name="T3" fmla="*/ 53 h 63"/>
                <a:gd name="T4" fmla="*/ 21 w 24"/>
                <a:gd name="T5" fmla="*/ 42 h 63"/>
                <a:gd name="T6" fmla="*/ 17 w 24"/>
                <a:gd name="T7" fmla="*/ 29 h 63"/>
                <a:gd name="T8" fmla="*/ 12 w 24"/>
                <a:gd name="T9" fmla="*/ 17 h 63"/>
                <a:gd name="T10" fmla="*/ 6 w 24"/>
                <a:gd name="T11" fmla="*/ 8 h 63"/>
                <a:gd name="T12" fmla="*/ 0 w 24"/>
                <a:gd name="T13" fmla="*/ 0 h 63"/>
                <a:gd name="T14" fmla="*/ 7 w 24"/>
                <a:gd name="T15" fmla="*/ 7 h 63"/>
                <a:gd name="T16" fmla="*/ 13 w 24"/>
                <a:gd name="T17" fmla="*/ 16 h 63"/>
                <a:gd name="T18" fmla="*/ 19 w 24"/>
                <a:gd name="T19" fmla="*/ 28 h 63"/>
                <a:gd name="T20" fmla="*/ 23 w 24"/>
                <a:gd name="T21" fmla="*/ 42 h 63"/>
                <a:gd name="T22" fmla="*/ 24 w 24"/>
                <a:gd name="T23" fmla="*/ 53 h 63"/>
                <a:gd name="T24" fmla="*/ 23 w 2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63">
                  <a:moveTo>
                    <a:pt x="23" y="63"/>
                  </a:moveTo>
                  <a:cubicBezTo>
                    <a:pt x="22" y="63"/>
                    <a:pt x="23" y="59"/>
                    <a:pt x="22" y="53"/>
                  </a:cubicBezTo>
                  <a:cubicBezTo>
                    <a:pt x="22" y="50"/>
                    <a:pt x="21" y="46"/>
                    <a:pt x="21" y="42"/>
                  </a:cubicBezTo>
                  <a:cubicBezTo>
                    <a:pt x="20" y="38"/>
                    <a:pt x="19" y="34"/>
                    <a:pt x="17" y="29"/>
                  </a:cubicBezTo>
                  <a:cubicBezTo>
                    <a:pt x="15" y="25"/>
                    <a:pt x="13" y="21"/>
                    <a:pt x="12" y="17"/>
                  </a:cubicBezTo>
                  <a:cubicBezTo>
                    <a:pt x="10" y="14"/>
                    <a:pt x="8" y="11"/>
                    <a:pt x="6" y="8"/>
                  </a:cubicBezTo>
                  <a:cubicBezTo>
                    <a:pt x="2" y="3"/>
                    <a:pt x="0" y="0"/>
                    <a:pt x="0" y="0"/>
                  </a:cubicBezTo>
                  <a:cubicBezTo>
                    <a:pt x="0" y="0"/>
                    <a:pt x="3" y="2"/>
                    <a:pt x="7" y="7"/>
                  </a:cubicBezTo>
                  <a:cubicBezTo>
                    <a:pt x="9" y="10"/>
                    <a:pt x="11" y="13"/>
                    <a:pt x="13" y="16"/>
                  </a:cubicBezTo>
                  <a:cubicBezTo>
                    <a:pt x="15" y="20"/>
                    <a:pt x="17" y="24"/>
                    <a:pt x="19" y="28"/>
                  </a:cubicBezTo>
                  <a:cubicBezTo>
                    <a:pt x="21" y="33"/>
                    <a:pt x="22" y="37"/>
                    <a:pt x="23" y="42"/>
                  </a:cubicBezTo>
                  <a:cubicBezTo>
                    <a:pt x="23" y="46"/>
                    <a:pt x="24" y="49"/>
                    <a:pt x="24" y="53"/>
                  </a:cubicBezTo>
                  <a:cubicBezTo>
                    <a:pt x="24" y="59"/>
                    <a:pt x="23" y="63"/>
                    <a:pt x="23" y="6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2" name="íşļíḑè"/>
            <p:cNvSpPr/>
            <p:nvPr>
              <p:custDataLst>
                <p:tags r:id="rId13"/>
              </p:custDataLst>
            </p:nvPr>
          </p:nvSpPr>
          <p:spPr bwMode="auto">
            <a:xfrm>
              <a:off x="6925632" y="2652893"/>
              <a:ext cx="4252014" cy="2813215"/>
            </a:xfrm>
            <a:custGeom>
              <a:avLst/>
              <a:gdLst>
                <a:gd name="T0" fmla="*/ 1015 w 1027"/>
                <a:gd name="T1" fmla="*/ 679 h 679"/>
                <a:gd name="T2" fmla="*/ 12 w 1027"/>
                <a:gd name="T3" fmla="*/ 679 h 679"/>
                <a:gd name="T4" fmla="*/ 0 w 1027"/>
                <a:gd name="T5" fmla="*/ 668 h 679"/>
                <a:gd name="T6" fmla="*/ 0 w 1027"/>
                <a:gd name="T7" fmla="*/ 12 h 679"/>
                <a:gd name="T8" fmla="*/ 12 w 1027"/>
                <a:gd name="T9" fmla="*/ 0 h 679"/>
                <a:gd name="T10" fmla="*/ 1015 w 1027"/>
                <a:gd name="T11" fmla="*/ 0 h 679"/>
                <a:gd name="T12" fmla="*/ 1027 w 1027"/>
                <a:gd name="T13" fmla="*/ 12 h 679"/>
                <a:gd name="T14" fmla="*/ 1027 w 1027"/>
                <a:gd name="T15" fmla="*/ 668 h 679"/>
                <a:gd name="T16" fmla="*/ 1015 w 1027"/>
                <a:gd name="T17" fmla="*/ 679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7" h="679">
                  <a:moveTo>
                    <a:pt x="1015" y="679"/>
                  </a:moveTo>
                  <a:cubicBezTo>
                    <a:pt x="12" y="679"/>
                    <a:pt x="12" y="679"/>
                    <a:pt x="12" y="679"/>
                  </a:cubicBezTo>
                  <a:cubicBezTo>
                    <a:pt x="5" y="679"/>
                    <a:pt x="0" y="674"/>
                    <a:pt x="0" y="66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015" y="0"/>
                    <a:pt x="1015" y="0"/>
                    <a:pt x="1015" y="0"/>
                  </a:cubicBezTo>
                  <a:cubicBezTo>
                    <a:pt x="1021" y="0"/>
                    <a:pt x="1027" y="6"/>
                    <a:pt x="1027" y="12"/>
                  </a:cubicBezTo>
                  <a:cubicBezTo>
                    <a:pt x="1027" y="668"/>
                    <a:pt x="1027" y="668"/>
                    <a:pt x="1027" y="668"/>
                  </a:cubicBezTo>
                  <a:cubicBezTo>
                    <a:pt x="1027" y="674"/>
                    <a:pt x="1021" y="679"/>
                    <a:pt x="1015" y="6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3" name="iṧḻídé"/>
            <p:cNvSpPr/>
            <p:nvPr>
              <p:custDataLst>
                <p:tags r:id="rId14"/>
              </p:custDataLst>
            </p:nvPr>
          </p:nvSpPr>
          <p:spPr bwMode="auto">
            <a:xfrm>
              <a:off x="6930123" y="2631933"/>
              <a:ext cx="4259499" cy="182657"/>
            </a:xfrm>
            <a:custGeom>
              <a:avLst/>
              <a:gdLst>
                <a:gd name="T0" fmla="*/ 1003 w 1029"/>
                <a:gd name="T1" fmla="*/ 0 h 44"/>
                <a:gd name="T2" fmla="*/ 23 w 1029"/>
                <a:gd name="T3" fmla="*/ 3 h 44"/>
                <a:gd name="T4" fmla="*/ 0 w 1029"/>
                <a:gd name="T5" fmla="*/ 21 h 44"/>
                <a:gd name="T6" fmla="*/ 1 w 1029"/>
                <a:gd name="T7" fmla="*/ 44 h 44"/>
                <a:gd name="T8" fmla="*/ 1029 w 1029"/>
                <a:gd name="T9" fmla="*/ 44 h 44"/>
                <a:gd name="T10" fmla="*/ 1029 w 1029"/>
                <a:gd name="T11" fmla="*/ 21 h 44"/>
                <a:gd name="T12" fmla="*/ 1003 w 1029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9" h="44">
                  <a:moveTo>
                    <a:pt x="1003" y="0"/>
                  </a:moveTo>
                  <a:cubicBezTo>
                    <a:pt x="23" y="3"/>
                    <a:pt x="23" y="3"/>
                    <a:pt x="23" y="3"/>
                  </a:cubicBezTo>
                  <a:cubicBezTo>
                    <a:pt x="9" y="3"/>
                    <a:pt x="0" y="5"/>
                    <a:pt x="0" y="21"/>
                  </a:cubicBezTo>
                  <a:cubicBezTo>
                    <a:pt x="0" y="21"/>
                    <a:pt x="1" y="39"/>
                    <a:pt x="1" y="44"/>
                  </a:cubicBezTo>
                  <a:cubicBezTo>
                    <a:pt x="16" y="44"/>
                    <a:pt x="1029" y="44"/>
                    <a:pt x="1029" y="44"/>
                  </a:cubicBezTo>
                  <a:cubicBezTo>
                    <a:pt x="1029" y="21"/>
                    <a:pt x="1029" y="21"/>
                    <a:pt x="1029" y="21"/>
                  </a:cubicBezTo>
                  <a:cubicBezTo>
                    <a:pt x="1029" y="10"/>
                    <a:pt x="1017" y="0"/>
                    <a:pt x="1003" y="0"/>
                  </a:cubicBezTo>
                  <a:close/>
                </a:path>
              </a:pathLst>
            </a:custGeom>
            <a:gradFill>
              <a:gsLst>
                <a:gs pos="4400">
                  <a:srgbClr val="CF5D7A"/>
                </a:gs>
                <a:gs pos="100000">
                  <a:srgbClr val="BD587E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44" name="íš1îḑe"/>
            <p:cNvSpPr/>
            <p:nvPr>
              <p:custDataLst>
                <p:tags r:id="rId15"/>
              </p:custDataLst>
            </p:nvPr>
          </p:nvSpPr>
          <p:spPr bwMode="auto">
            <a:xfrm>
              <a:off x="7091819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5" name="íślïḍè"/>
            <p:cNvSpPr/>
            <p:nvPr>
              <p:custDataLst>
                <p:tags r:id="rId16"/>
              </p:custDataLst>
            </p:nvPr>
          </p:nvSpPr>
          <p:spPr bwMode="auto">
            <a:xfrm>
              <a:off x="7199617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6" name="ïṣḻîďe"/>
            <p:cNvSpPr/>
            <p:nvPr>
              <p:custDataLst>
                <p:tags r:id="rId17"/>
              </p:custDataLst>
            </p:nvPr>
          </p:nvSpPr>
          <p:spPr bwMode="auto">
            <a:xfrm>
              <a:off x="7311906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7" name="iṩľîḓè"/>
            <p:cNvSpPr/>
            <p:nvPr>
              <p:custDataLst>
                <p:tags r:id="rId18"/>
              </p:custDataLst>
            </p:nvPr>
          </p:nvSpPr>
          <p:spPr bwMode="auto">
            <a:xfrm>
              <a:off x="6930123" y="2814589"/>
              <a:ext cx="4255007" cy="16918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8" name="ïŝľïḍé"/>
            <p:cNvSpPr/>
            <p:nvPr>
              <p:custDataLst>
                <p:tags r:id="rId19"/>
              </p:custDataLst>
            </p:nvPr>
          </p:nvSpPr>
          <p:spPr bwMode="auto">
            <a:xfrm>
              <a:off x="8168297" y="3302673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9" name="îṩļîdê"/>
            <p:cNvSpPr/>
            <p:nvPr>
              <p:custDataLst>
                <p:tags r:id="rId20"/>
              </p:custDataLst>
            </p:nvPr>
          </p:nvSpPr>
          <p:spPr bwMode="auto">
            <a:xfrm>
              <a:off x="8482707" y="3302673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0" name="íślíďé"/>
            <p:cNvSpPr/>
            <p:nvPr>
              <p:custDataLst>
                <p:tags r:id="rId21"/>
              </p:custDataLst>
            </p:nvPr>
          </p:nvSpPr>
          <p:spPr bwMode="auto">
            <a:xfrm>
              <a:off x="8168297" y="3593127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1" name="íṡļiḍe"/>
            <p:cNvSpPr/>
            <p:nvPr>
              <p:custDataLst>
                <p:tags r:id="rId22"/>
              </p:custDataLst>
            </p:nvPr>
          </p:nvSpPr>
          <p:spPr bwMode="auto">
            <a:xfrm>
              <a:off x="8482707" y="3593127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2" name="îṩḷïḋé"/>
            <p:cNvSpPr/>
            <p:nvPr>
              <p:custDataLst>
                <p:tags r:id="rId23"/>
              </p:custDataLst>
            </p:nvPr>
          </p:nvSpPr>
          <p:spPr bwMode="auto">
            <a:xfrm>
              <a:off x="8163805" y="3874598"/>
              <a:ext cx="285963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3" name="iṧlïḓê"/>
            <p:cNvSpPr/>
            <p:nvPr>
              <p:custDataLst>
                <p:tags r:id="rId24"/>
              </p:custDataLst>
            </p:nvPr>
          </p:nvSpPr>
          <p:spPr bwMode="auto">
            <a:xfrm>
              <a:off x="8482707" y="3874598"/>
              <a:ext cx="281471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4" name="ïṩḷîḍê"/>
            <p:cNvSpPr/>
            <p:nvPr>
              <p:custDataLst>
                <p:tags r:id="rId25"/>
              </p:custDataLst>
            </p:nvPr>
          </p:nvSpPr>
          <p:spPr bwMode="auto">
            <a:xfrm>
              <a:off x="8963304" y="3473352"/>
              <a:ext cx="558451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5" name="îsļïḍé"/>
            <p:cNvSpPr/>
            <p:nvPr>
              <p:custDataLst>
                <p:tags r:id="rId26"/>
              </p:custDataLst>
            </p:nvPr>
          </p:nvSpPr>
          <p:spPr bwMode="auto">
            <a:xfrm>
              <a:off x="8963304" y="3349085"/>
              <a:ext cx="884839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6" name="îṧļïḋè"/>
            <p:cNvSpPr/>
            <p:nvPr>
              <p:custDataLst>
                <p:tags r:id="rId27"/>
              </p:custDataLst>
            </p:nvPr>
          </p:nvSpPr>
          <p:spPr bwMode="auto">
            <a:xfrm>
              <a:off x="8963304" y="3696432"/>
              <a:ext cx="1398373" cy="74859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7" name="îṧlíḍe"/>
            <p:cNvSpPr/>
            <p:nvPr>
              <p:custDataLst>
                <p:tags r:id="rId28"/>
              </p:custDataLst>
            </p:nvPr>
          </p:nvSpPr>
          <p:spPr bwMode="auto">
            <a:xfrm>
              <a:off x="7162187" y="3302673"/>
              <a:ext cx="931251" cy="82495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8" name="ïṧlïḑè"/>
            <p:cNvSpPr/>
            <p:nvPr>
              <p:custDataLst>
                <p:tags r:id="rId29"/>
              </p:custDataLst>
            </p:nvPr>
          </p:nvSpPr>
          <p:spPr bwMode="auto">
            <a:xfrm>
              <a:off x="7509535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9" name="ïṩļíḑè"/>
            <p:cNvSpPr/>
            <p:nvPr>
              <p:custDataLst>
                <p:tags r:id="rId30"/>
              </p:custDataLst>
            </p:nvPr>
          </p:nvSpPr>
          <p:spPr bwMode="auto">
            <a:xfrm>
              <a:off x="7609846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0" name="ïš1îḍè"/>
            <p:cNvSpPr/>
            <p:nvPr>
              <p:custDataLst>
                <p:tags r:id="rId31"/>
              </p:custDataLst>
            </p:nvPr>
          </p:nvSpPr>
          <p:spPr bwMode="auto">
            <a:xfrm>
              <a:off x="7704169" y="4197991"/>
              <a:ext cx="4192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1" name="íṣ1idè"/>
            <p:cNvSpPr/>
            <p:nvPr>
              <p:custDataLst>
                <p:tags r:id="rId32"/>
              </p:custDataLst>
            </p:nvPr>
          </p:nvSpPr>
          <p:spPr bwMode="auto">
            <a:xfrm>
              <a:off x="9020197" y="3941971"/>
              <a:ext cx="774046" cy="157205"/>
            </a:xfrm>
            <a:custGeom>
              <a:avLst/>
              <a:gdLst>
                <a:gd name="T0" fmla="*/ 167 w 187"/>
                <a:gd name="T1" fmla="*/ 38 h 38"/>
                <a:gd name="T2" fmla="*/ 20 w 187"/>
                <a:gd name="T3" fmla="*/ 38 h 38"/>
                <a:gd name="T4" fmla="*/ 0 w 187"/>
                <a:gd name="T5" fmla="*/ 19 h 38"/>
                <a:gd name="T6" fmla="*/ 20 w 187"/>
                <a:gd name="T7" fmla="*/ 0 h 38"/>
                <a:gd name="T8" fmla="*/ 167 w 187"/>
                <a:gd name="T9" fmla="*/ 0 h 38"/>
                <a:gd name="T10" fmla="*/ 187 w 187"/>
                <a:gd name="T11" fmla="*/ 19 h 38"/>
                <a:gd name="T12" fmla="*/ 167 w 18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38">
                  <a:moveTo>
                    <a:pt x="167" y="38"/>
                  </a:moveTo>
                  <a:cubicBezTo>
                    <a:pt x="20" y="38"/>
                    <a:pt x="20" y="38"/>
                    <a:pt x="20" y="38"/>
                  </a:cubicBezTo>
                  <a:cubicBezTo>
                    <a:pt x="9" y="38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78" y="0"/>
                    <a:pt x="187" y="9"/>
                    <a:pt x="187" y="19"/>
                  </a:cubicBezTo>
                  <a:cubicBezTo>
                    <a:pt x="187" y="30"/>
                    <a:pt x="178" y="38"/>
                    <a:pt x="167" y="38"/>
                  </a:cubicBezTo>
                  <a:close/>
                </a:path>
              </a:pathLst>
            </a:custGeom>
            <a:gradFill>
              <a:gsLst>
                <a:gs pos="4400">
                  <a:srgbClr val="4DBEE3"/>
                </a:gs>
                <a:gs pos="100000">
                  <a:srgbClr val="64E8F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62" name="iśļïdê"/>
            <p:cNvSpPr/>
            <p:nvPr>
              <p:custDataLst>
                <p:tags r:id="rId33"/>
              </p:custDataLst>
            </p:nvPr>
          </p:nvSpPr>
          <p:spPr bwMode="auto">
            <a:xfrm>
              <a:off x="7117272" y="4521383"/>
              <a:ext cx="495570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3" name="îṩ1ïḑé"/>
            <p:cNvSpPr/>
            <p:nvPr>
              <p:custDataLst>
                <p:tags r:id="rId34"/>
              </p:custDataLst>
            </p:nvPr>
          </p:nvSpPr>
          <p:spPr bwMode="auto">
            <a:xfrm>
              <a:off x="7671232" y="4748955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4" name="ïŝļídê"/>
            <p:cNvSpPr/>
            <p:nvPr>
              <p:custDataLst>
                <p:tags r:id="rId35"/>
              </p:custDataLst>
            </p:nvPr>
          </p:nvSpPr>
          <p:spPr bwMode="auto">
            <a:xfrm>
              <a:off x="7671232" y="4624688"/>
              <a:ext cx="302432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5" name="i$1ídè"/>
            <p:cNvSpPr/>
            <p:nvPr>
              <p:custDataLst>
                <p:tags r:id="rId36"/>
              </p:custDataLst>
            </p:nvPr>
          </p:nvSpPr>
          <p:spPr bwMode="auto">
            <a:xfrm>
              <a:off x="7671232" y="4558812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6" name="íslïďé"/>
            <p:cNvSpPr/>
            <p:nvPr>
              <p:custDataLst>
                <p:tags r:id="rId37"/>
              </p:custDataLst>
            </p:nvPr>
          </p:nvSpPr>
          <p:spPr bwMode="auto">
            <a:xfrm>
              <a:off x="7671232" y="4835792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7" name="ïšḷîďe"/>
            <p:cNvSpPr/>
            <p:nvPr>
              <p:custDataLst>
                <p:tags r:id="rId38"/>
              </p:custDataLst>
            </p:nvPr>
          </p:nvSpPr>
          <p:spPr bwMode="auto">
            <a:xfrm>
              <a:off x="7671232" y="4927120"/>
              <a:ext cx="753086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8" name="îşlîďe"/>
            <p:cNvSpPr/>
            <p:nvPr>
              <p:custDataLst>
                <p:tags r:id="rId39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9" name="íşľíďê"/>
            <p:cNvSpPr/>
            <p:nvPr>
              <p:custDataLst>
                <p:tags r:id="rId40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0" name="îsļiďê"/>
            <p:cNvSpPr/>
            <p:nvPr>
              <p:custDataLst>
                <p:tags r:id="rId41"/>
              </p:custDataLst>
            </p:nvPr>
          </p:nvSpPr>
          <p:spPr bwMode="auto">
            <a:xfrm>
              <a:off x="9662491" y="4748955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1" name="íṧliḑe"/>
            <p:cNvSpPr/>
            <p:nvPr>
              <p:custDataLst>
                <p:tags r:id="rId42"/>
              </p:custDataLst>
            </p:nvPr>
          </p:nvSpPr>
          <p:spPr bwMode="auto">
            <a:xfrm>
              <a:off x="9662491" y="4624688"/>
              <a:ext cx="297941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2" name="îṥļíḓé"/>
            <p:cNvSpPr/>
            <p:nvPr>
              <p:custDataLst>
                <p:tags r:id="rId43"/>
              </p:custDataLst>
            </p:nvPr>
          </p:nvSpPr>
          <p:spPr bwMode="auto">
            <a:xfrm>
              <a:off x="9662491" y="4558812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3" name="ïSḷíḑe"/>
            <p:cNvSpPr/>
            <p:nvPr>
              <p:custDataLst>
                <p:tags r:id="rId44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4" name="îṥlïde"/>
            <p:cNvSpPr/>
            <p:nvPr>
              <p:custDataLst>
                <p:tags r:id="rId45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5" name="ïṧlîḍé"/>
            <p:cNvSpPr/>
            <p:nvPr>
              <p:custDataLst>
                <p:tags r:id="rId46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6" name="išḻïḍe"/>
            <p:cNvSpPr/>
            <p:nvPr>
              <p:custDataLst>
                <p:tags r:id="rId47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7" name="ïṥľíďè"/>
            <p:cNvSpPr/>
            <p:nvPr>
              <p:custDataLst>
                <p:tags r:id="rId48"/>
              </p:custDataLst>
            </p:nvPr>
          </p:nvSpPr>
          <p:spPr bwMode="auto">
            <a:xfrm>
              <a:off x="7117272" y="5154693"/>
              <a:ext cx="495570" cy="306924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8" name="îš1îḓê"/>
            <p:cNvSpPr/>
            <p:nvPr>
              <p:custDataLst>
                <p:tags r:id="rId49"/>
              </p:custDataLst>
            </p:nvPr>
          </p:nvSpPr>
          <p:spPr bwMode="auto">
            <a:xfrm>
              <a:off x="7671232" y="5386757"/>
              <a:ext cx="1308542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9" name="isļíḍè"/>
            <p:cNvSpPr/>
            <p:nvPr>
              <p:custDataLst>
                <p:tags r:id="rId50"/>
              </p:custDataLst>
            </p:nvPr>
          </p:nvSpPr>
          <p:spPr bwMode="auto">
            <a:xfrm>
              <a:off x="7671232" y="5259496"/>
              <a:ext cx="302432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0" name="îṡḷiḋê"/>
            <p:cNvSpPr/>
            <p:nvPr>
              <p:custDataLst>
                <p:tags r:id="rId51"/>
              </p:custDataLst>
            </p:nvPr>
          </p:nvSpPr>
          <p:spPr bwMode="auto">
            <a:xfrm>
              <a:off x="7671232" y="5192123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1" name="ïslïḋê"/>
            <p:cNvSpPr/>
            <p:nvPr>
              <p:custDataLst>
                <p:tags r:id="rId52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2" name="îšļîḑe"/>
            <p:cNvSpPr/>
            <p:nvPr>
              <p:custDataLst>
                <p:tags r:id="rId53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3" name="ïṡḷïḋe"/>
            <p:cNvSpPr/>
            <p:nvPr>
              <p:custDataLst>
                <p:tags r:id="rId54"/>
              </p:custDataLst>
            </p:nvPr>
          </p:nvSpPr>
          <p:spPr bwMode="auto">
            <a:xfrm>
              <a:off x="9662491" y="5386757"/>
              <a:ext cx="130405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4" name="ïṡ1íḑe"/>
            <p:cNvSpPr/>
            <p:nvPr>
              <p:custDataLst>
                <p:tags r:id="rId55"/>
              </p:custDataLst>
            </p:nvPr>
          </p:nvSpPr>
          <p:spPr bwMode="auto">
            <a:xfrm>
              <a:off x="9662491" y="5259496"/>
              <a:ext cx="297941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5" name="išľîḍe"/>
            <p:cNvSpPr/>
            <p:nvPr>
              <p:custDataLst>
                <p:tags r:id="rId56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6" name="íṧlîḑé"/>
            <p:cNvSpPr/>
            <p:nvPr>
              <p:custDataLst>
                <p:tags r:id="rId57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7" name="iṧļiďê"/>
            <p:cNvSpPr/>
            <p:nvPr>
              <p:custDataLst>
                <p:tags r:id="rId58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8" name="iṩļîḍe"/>
            <p:cNvSpPr/>
            <p:nvPr>
              <p:custDataLst>
                <p:tags r:id="rId59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9" name="îṣ1îdê"/>
            <p:cNvSpPr/>
            <p:nvPr>
              <p:custDataLst>
                <p:tags r:id="rId60"/>
              </p:custDataLst>
            </p:nvPr>
          </p:nvSpPr>
          <p:spPr bwMode="auto">
            <a:xfrm>
              <a:off x="10746455" y="3100552"/>
              <a:ext cx="157205" cy="98814"/>
            </a:xfrm>
            <a:custGeom>
              <a:avLst/>
              <a:gdLst>
                <a:gd name="T0" fmla="*/ 105 w 105"/>
                <a:gd name="T1" fmla="*/ 66 h 66"/>
                <a:gd name="T2" fmla="*/ 25 w 105"/>
                <a:gd name="T3" fmla="*/ 66 h 66"/>
                <a:gd name="T4" fmla="*/ 0 w 105"/>
                <a:gd name="T5" fmla="*/ 0 h 66"/>
                <a:gd name="T6" fmla="*/ 105 w 105"/>
                <a:gd name="T7" fmla="*/ 0 h 66"/>
                <a:gd name="T8" fmla="*/ 105 w 105"/>
                <a:gd name="T9" fmla="*/ 66 h 66"/>
                <a:gd name="T10" fmla="*/ 28 w 105"/>
                <a:gd name="T11" fmla="*/ 63 h 66"/>
                <a:gd name="T12" fmla="*/ 102 w 105"/>
                <a:gd name="T13" fmla="*/ 63 h 66"/>
                <a:gd name="T14" fmla="*/ 102 w 105"/>
                <a:gd name="T15" fmla="*/ 5 h 66"/>
                <a:gd name="T16" fmla="*/ 6 w 105"/>
                <a:gd name="T17" fmla="*/ 5 h 66"/>
                <a:gd name="T18" fmla="*/ 28 w 105"/>
                <a:gd name="T19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66">
                  <a:moveTo>
                    <a:pt x="105" y="66"/>
                  </a:moveTo>
                  <a:lnTo>
                    <a:pt x="25" y="66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66"/>
                  </a:lnTo>
                  <a:close/>
                  <a:moveTo>
                    <a:pt x="28" y="63"/>
                  </a:moveTo>
                  <a:lnTo>
                    <a:pt x="102" y="63"/>
                  </a:lnTo>
                  <a:lnTo>
                    <a:pt x="102" y="5"/>
                  </a:lnTo>
                  <a:lnTo>
                    <a:pt x="6" y="5"/>
                  </a:lnTo>
                  <a:lnTo>
                    <a:pt x="28" y="63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0" name="îśļïḓè"/>
            <p:cNvSpPr/>
            <p:nvPr>
              <p:custDataLst>
                <p:tags r:id="rId61"/>
              </p:custDataLst>
            </p:nvPr>
          </p:nvSpPr>
          <p:spPr bwMode="auto">
            <a:xfrm>
              <a:off x="10792868" y="3079591"/>
              <a:ext cx="148222" cy="128758"/>
            </a:xfrm>
            <a:custGeom>
              <a:avLst/>
              <a:gdLst>
                <a:gd name="T0" fmla="*/ 82 w 99"/>
                <a:gd name="T1" fmla="*/ 86 h 86"/>
                <a:gd name="T2" fmla="*/ 0 w 99"/>
                <a:gd name="T3" fmla="*/ 86 h 86"/>
                <a:gd name="T4" fmla="*/ 0 w 99"/>
                <a:gd name="T5" fmla="*/ 83 h 86"/>
                <a:gd name="T6" fmla="*/ 80 w 99"/>
                <a:gd name="T7" fmla="*/ 83 h 86"/>
                <a:gd name="T8" fmla="*/ 80 w 99"/>
                <a:gd name="T9" fmla="*/ 0 h 86"/>
                <a:gd name="T10" fmla="*/ 99 w 99"/>
                <a:gd name="T11" fmla="*/ 0 h 86"/>
                <a:gd name="T12" fmla="*/ 99 w 99"/>
                <a:gd name="T13" fmla="*/ 6 h 86"/>
                <a:gd name="T14" fmla="*/ 82 w 99"/>
                <a:gd name="T15" fmla="*/ 6 h 86"/>
                <a:gd name="T16" fmla="*/ 82 w 99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86">
                  <a:moveTo>
                    <a:pt x="82" y="86"/>
                  </a:moveTo>
                  <a:lnTo>
                    <a:pt x="0" y="86"/>
                  </a:lnTo>
                  <a:lnTo>
                    <a:pt x="0" y="83"/>
                  </a:lnTo>
                  <a:lnTo>
                    <a:pt x="80" y="83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6"/>
                  </a:lnTo>
                  <a:lnTo>
                    <a:pt x="82" y="6"/>
                  </a:lnTo>
                  <a:lnTo>
                    <a:pt x="82" y="86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1" name="îsļîḋé"/>
            <p:cNvSpPr/>
            <p:nvPr>
              <p:custDataLst>
                <p:tags r:id="rId62"/>
              </p:custDataLst>
            </p:nvPr>
          </p:nvSpPr>
          <p:spPr bwMode="auto">
            <a:xfrm>
              <a:off x="10783885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2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2" y="3"/>
                    <a:pt x="2" y="5"/>
                  </a:cubicBezTo>
                  <a:cubicBezTo>
                    <a:pt x="2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2" name="îśḷïḓé"/>
            <p:cNvSpPr/>
            <p:nvPr>
              <p:custDataLst>
                <p:tags r:id="rId63"/>
              </p:custDataLst>
            </p:nvPr>
          </p:nvSpPr>
          <p:spPr bwMode="auto">
            <a:xfrm>
              <a:off x="10882698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1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8"/>
                    <a:pt x="7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1" y="3"/>
                    <a:pt x="1" y="5"/>
                  </a:cubicBezTo>
                  <a:cubicBezTo>
                    <a:pt x="1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3" name="íṧľíḋe"/>
            <p:cNvSpPr/>
            <p:nvPr>
              <p:custDataLst>
                <p:tags r:id="rId64"/>
              </p:custDataLst>
            </p:nvPr>
          </p:nvSpPr>
          <p:spPr bwMode="auto">
            <a:xfrm>
              <a:off x="10774902" y="3166428"/>
              <a:ext cx="124267" cy="4492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4" name="îṥľiďé"/>
            <p:cNvSpPr/>
            <p:nvPr>
              <p:custDataLst>
                <p:tags r:id="rId65"/>
              </p:custDataLst>
            </p:nvPr>
          </p:nvSpPr>
          <p:spPr bwMode="auto">
            <a:xfrm>
              <a:off x="10809337" y="3105044"/>
              <a:ext cx="7486" cy="89831"/>
            </a:xfrm>
            <a:custGeom>
              <a:avLst/>
              <a:gdLst>
                <a:gd name="T0" fmla="*/ 2 w 5"/>
                <a:gd name="T1" fmla="*/ 60 h 60"/>
                <a:gd name="T2" fmla="*/ 0 w 5"/>
                <a:gd name="T3" fmla="*/ 0 h 60"/>
                <a:gd name="T4" fmla="*/ 2 w 5"/>
                <a:gd name="T5" fmla="*/ 0 h 60"/>
                <a:gd name="T6" fmla="*/ 5 w 5"/>
                <a:gd name="T7" fmla="*/ 60 h 60"/>
                <a:gd name="T8" fmla="*/ 2 w 5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0">
                  <a:moveTo>
                    <a:pt x="2" y="6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60"/>
                  </a:lnTo>
                  <a:lnTo>
                    <a:pt x="2" y="60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5" name="ïṧḷíďe"/>
            <p:cNvSpPr/>
            <p:nvPr>
              <p:custDataLst>
                <p:tags r:id="rId66"/>
              </p:custDataLst>
            </p:nvPr>
          </p:nvSpPr>
          <p:spPr bwMode="auto">
            <a:xfrm>
              <a:off x="10858743" y="3108038"/>
              <a:ext cx="4492" cy="86837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6" name="iś1íḑê"/>
            <p:cNvSpPr/>
            <p:nvPr>
              <p:custDataLst>
                <p:tags r:id="rId67"/>
              </p:custDataLst>
            </p:nvPr>
          </p:nvSpPr>
          <p:spPr bwMode="auto">
            <a:xfrm>
              <a:off x="10762923" y="3133490"/>
              <a:ext cx="136245" cy="8983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7" name="iṥlïďe"/>
            <p:cNvSpPr/>
            <p:nvPr>
              <p:custDataLst>
                <p:tags r:id="rId68"/>
              </p:custDataLst>
            </p:nvPr>
          </p:nvSpPr>
          <p:spPr bwMode="auto">
            <a:xfrm>
              <a:off x="5543728" y="4413585"/>
              <a:ext cx="910290" cy="1097439"/>
            </a:xfrm>
            <a:custGeom>
              <a:avLst/>
              <a:gdLst>
                <a:gd name="T0" fmla="*/ 162 w 220"/>
                <a:gd name="T1" fmla="*/ 249 h 265"/>
                <a:gd name="T2" fmla="*/ 104 w 220"/>
                <a:gd name="T3" fmla="*/ 259 h 265"/>
                <a:gd name="T4" fmla="*/ 65 w 220"/>
                <a:gd name="T5" fmla="*/ 216 h 265"/>
                <a:gd name="T6" fmla="*/ 60 w 220"/>
                <a:gd name="T7" fmla="*/ 174 h 265"/>
                <a:gd name="T8" fmla="*/ 25 w 220"/>
                <a:gd name="T9" fmla="*/ 138 h 265"/>
                <a:gd name="T10" fmla="*/ 16 w 220"/>
                <a:gd name="T11" fmla="*/ 92 h 265"/>
                <a:gd name="T12" fmla="*/ 6 w 220"/>
                <a:gd name="T13" fmla="*/ 58 h 265"/>
                <a:gd name="T14" fmla="*/ 3 w 220"/>
                <a:gd name="T15" fmla="*/ 23 h 265"/>
                <a:gd name="T16" fmla="*/ 28 w 220"/>
                <a:gd name="T17" fmla="*/ 0 h 265"/>
                <a:gd name="T18" fmla="*/ 54 w 220"/>
                <a:gd name="T19" fmla="*/ 15 h 265"/>
                <a:gd name="T20" fmla="*/ 74 w 220"/>
                <a:gd name="T21" fmla="*/ 37 h 265"/>
                <a:gd name="T22" fmla="*/ 118 w 220"/>
                <a:gd name="T23" fmla="*/ 52 h 265"/>
                <a:gd name="T24" fmla="*/ 156 w 220"/>
                <a:gd name="T25" fmla="*/ 77 h 265"/>
                <a:gd name="T26" fmla="*/ 166 w 220"/>
                <a:gd name="T27" fmla="*/ 124 h 265"/>
                <a:gd name="T28" fmla="*/ 190 w 220"/>
                <a:gd name="T29" fmla="*/ 141 h 265"/>
                <a:gd name="T30" fmla="*/ 214 w 220"/>
                <a:gd name="T31" fmla="*/ 205 h 265"/>
                <a:gd name="T32" fmla="*/ 162 w 220"/>
                <a:gd name="T33" fmla="*/ 24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0" h="265">
                  <a:moveTo>
                    <a:pt x="162" y="249"/>
                  </a:moveTo>
                  <a:cubicBezTo>
                    <a:pt x="148" y="264"/>
                    <a:pt x="123" y="265"/>
                    <a:pt x="104" y="259"/>
                  </a:cubicBezTo>
                  <a:cubicBezTo>
                    <a:pt x="84" y="254"/>
                    <a:pt x="69" y="236"/>
                    <a:pt x="65" y="216"/>
                  </a:cubicBezTo>
                  <a:cubicBezTo>
                    <a:pt x="63" y="202"/>
                    <a:pt x="66" y="187"/>
                    <a:pt x="60" y="174"/>
                  </a:cubicBezTo>
                  <a:cubicBezTo>
                    <a:pt x="52" y="159"/>
                    <a:pt x="34" y="152"/>
                    <a:pt x="25" y="138"/>
                  </a:cubicBezTo>
                  <a:cubicBezTo>
                    <a:pt x="17" y="124"/>
                    <a:pt x="19" y="107"/>
                    <a:pt x="16" y="92"/>
                  </a:cubicBezTo>
                  <a:cubicBezTo>
                    <a:pt x="14" y="80"/>
                    <a:pt x="9" y="69"/>
                    <a:pt x="6" y="58"/>
                  </a:cubicBezTo>
                  <a:cubicBezTo>
                    <a:pt x="2" y="46"/>
                    <a:pt x="0" y="34"/>
                    <a:pt x="3" y="23"/>
                  </a:cubicBezTo>
                  <a:cubicBezTo>
                    <a:pt x="6" y="11"/>
                    <a:pt x="16" y="1"/>
                    <a:pt x="28" y="0"/>
                  </a:cubicBezTo>
                  <a:cubicBezTo>
                    <a:pt x="38" y="0"/>
                    <a:pt x="47" y="7"/>
                    <a:pt x="54" y="15"/>
                  </a:cubicBezTo>
                  <a:cubicBezTo>
                    <a:pt x="61" y="22"/>
                    <a:pt x="66" y="31"/>
                    <a:pt x="74" y="37"/>
                  </a:cubicBezTo>
                  <a:cubicBezTo>
                    <a:pt x="87" y="47"/>
                    <a:pt x="103" y="49"/>
                    <a:pt x="118" y="52"/>
                  </a:cubicBezTo>
                  <a:cubicBezTo>
                    <a:pt x="133" y="56"/>
                    <a:pt x="149" y="62"/>
                    <a:pt x="156" y="77"/>
                  </a:cubicBezTo>
                  <a:cubicBezTo>
                    <a:pt x="163" y="91"/>
                    <a:pt x="157" y="110"/>
                    <a:pt x="166" y="124"/>
                  </a:cubicBezTo>
                  <a:cubicBezTo>
                    <a:pt x="172" y="132"/>
                    <a:pt x="182" y="136"/>
                    <a:pt x="190" y="141"/>
                  </a:cubicBezTo>
                  <a:cubicBezTo>
                    <a:pt x="210" y="155"/>
                    <a:pt x="220" y="182"/>
                    <a:pt x="214" y="205"/>
                  </a:cubicBezTo>
                  <a:cubicBezTo>
                    <a:pt x="208" y="228"/>
                    <a:pt x="186" y="247"/>
                    <a:pt x="162" y="249"/>
                  </a:cubicBezTo>
                </a:path>
              </a:pathLst>
            </a:custGeom>
            <a:solidFill>
              <a:srgbClr val="80DDAE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8" name="íŝḻîdè"/>
            <p:cNvSpPr/>
            <p:nvPr>
              <p:custDataLst>
                <p:tags r:id="rId69"/>
              </p:custDataLst>
            </p:nvPr>
          </p:nvSpPr>
          <p:spPr bwMode="auto">
            <a:xfrm>
              <a:off x="5679973" y="4566299"/>
              <a:ext cx="642294" cy="857889"/>
            </a:xfrm>
            <a:custGeom>
              <a:avLst/>
              <a:gdLst>
                <a:gd name="T0" fmla="*/ 155 w 155"/>
                <a:gd name="T1" fmla="*/ 207 h 207"/>
                <a:gd name="T2" fmla="*/ 153 w 155"/>
                <a:gd name="T3" fmla="*/ 205 h 207"/>
                <a:gd name="T4" fmla="*/ 147 w 155"/>
                <a:gd name="T5" fmla="*/ 200 h 207"/>
                <a:gd name="T6" fmla="*/ 128 w 155"/>
                <a:gd name="T7" fmla="*/ 180 h 207"/>
                <a:gd name="T8" fmla="*/ 103 w 155"/>
                <a:gd name="T9" fmla="*/ 147 h 207"/>
                <a:gd name="T10" fmla="*/ 74 w 155"/>
                <a:gd name="T11" fmla="*/ 106 h 207"/>
                <a:gd name="T12" fmla="*/ 22 w 155"/>
                <a:gd name="T13" fmla="*/ 32 h 207"/>
                <a:gd name="T14" fmla="*/ 6 w 155"/>
                <a:gd name="T15" fmla="*/ 9 h 207"/>
                <a:gd name="T16" fmla="*/ 2 w 155"/>
                <a:gd name="T17" fmla="*/ 2 h 207"/>
                <a:gd name="T18" fmla="*/ 1 w 155"/>
                <a:gd name="T19" fmla="*/ 0 h 207"/>
                <a:gd name="T20" fmla="*/ 2 w 155"/>
                <a:gd name="T21" fmla="*/ 2 h 207"/>
                <a:gd name="T22" fmla="*/ 7 w 155"/>
                <a:gd name="T23" fmla="*/ 8 h 207"/>
                <a:gd name="T24" fmla="*/ 23 w 155"/>
                <a:gd name="T25" fmla="*/ 31 h 207"/>
                <a:gd name="T26" fmla="*/ 76 w 155"/>
                <a:gd name="T27" fmla="*/ 105 h 207"/>
                <a:gd name="T28" fmla="*/ 105 w 155"/>
                <a:gd name="T29" fmla="*/ 146 h 207"/>
                <a:gd name="T30" fmla="*/ 129 w 155"/>
                <a:gd name="T31" fmla="*/ 179 h 207"/>
                <a:gd name="T32" fmla="*/ 148 w 155"/>
                <a:gd name="T33" fmla="*/ 200 h 207"/>
                <a:gd name="T34" fmla="*/ 153 w 155"/>
                <a:gd name="T35" fmla="*/ 205 h 207"/>
                <a:gd name="T36" fmla="*/ 155 w 155"/>
                <a:gd name="T3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07">
                  <a:moveTo>
                    <a:pt x="155" y="207"/>
                  </a:moveTo>
                  <a:cubicBezTo>
                    <a:pt x="155" y="207"/>
                    <a:pt x="154" y="206"/>
                    <a:pt x="153" y="205"/>
                  </a:cubicBezTo>
                  <a:cubicBezTo>
                    <a:pt x="151" y="204"/>
                    <a:pt x="149" y="203"/>
                    <a:pt x="147" y="200"/>
                  </a:cubicBezTo>
                  <a:cubicBezTo>
                    <a:pt x="142" y="196"/>
                    <a:pt x="135" y="189"/>
                    <a:pt x="128" y="180"/>
                  </a:cubicBezTo>
                  <a:cubicBezTo>
                    <a:pt x="121" y="171"/>
                    <a:pt x="112" y="160"/>
                    <a:pt x="103" y="147"/>
                  </a:cubicBezTo>
                  <a:cubicBezTo>
                    <a:pt x="94" y="135"/>
                    <a:pt x="85" y="121"/>
                    <a:pt x="74" y="106"/>
                  </a:cubicBezTo>
                  <a:cubicBezTo>
                    <a:pt x="54" y="77"/>
                    <a:pt x="35" y="51"/>
                    <a:pt x="22" y="32"/>
                  </a:cubicBezTo>
                  <a:cubicBezTo>
                    <a:pt x="15" y="22"/>
                    <a:pt x="10" y="14"/>
                    <a:pt x="6" y="9"/>
                  </a:cubicBezTo>
                  <a:cubicBezTo>
                    <a:pt x="4" y="6"/>
                    <a:pt x="3" y="4"/>
                    <a:pt x="2" y="2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3" y="4"/>
                    <a:pt x="5" y="6"/>
                    <a:pt x="7" y="8"/>
                  </a:cubicBezTo>
                  <a:cubicBezTo>
                    <a:pt x="11" y="14"/>
                    <a:pt x="16" y="21"/>
                    <a:pt x="23" y="31"/>
                  </a:cubicBezTo>
                  <a:cubicBezTo>
                    <a:pt x="37" y="50"/>
                    <a:pt x="55" y="76"/>
                    <a:pt x="76" y="105"/>
                  </a:cubicBezTo>
                  <a:cubicBezTo>
                    <a:pt x="86" y="120"/>
                    <a:pt x="96" y="133"/>
                    <a:pt x="105" y="146"/>
                  </a:cubicBezTo>
                  <a:cubicBezTo>
                    <a:pt x="114" y="159"/>
                    <a:pt x="122" y="170"/>
                    <a:pt x="129" y="179"/>
                  </a:cubicBezTo>
                  <a:cubicBezTo>
                    <a:pt x="137" y="188"/>
                    <a:pt x="143" y="195"/>
                    <a:pt x="148" y="200"/>
                  </a:cubicBezTo>
                  <a:cubicBezTo>
                    <a:pt x="150" y="202"/>
                    <a:pt x="152" y="204"/>
                    <a:pt x="153" y="205"/>
                  </a:cubicBezTo>
                  <a:cubicBezTo>
                    <a:pt x="154" y="206"/>
                    <a:pt x="155" y="207"/>
                    <a:pt x="155" y="20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9" name="íś1îḋe"/>
            <p:cNvSpPr/>
            <p:nvPr>
              <p:custDataLst>
                <p:tags r:id="rId70"/>
              </p:custDataLst>
            </p:nvPr>
          </p:nvSpPr>
          <p:spPr bwMode="auto">
            <a:xfrm>
              <a:off x="5900059" y="3531742"/>
              <a:ext cx="1071987" cy="1958321"/>
            </a:xfrm>
            <a:custGeom>
              <a:avLst/>
              <a:gdLst>
                <a:gd name="T0" fmla="*/ 122 w 259"/>
                <a:gd name="T1" fmla="*/ 458 h 473"/>
                <a:gd name="T2" fmla="*/ 32 w 259"/>
                <a:gd name="T3" fmla="*/ 429 h 473"/>
                <a:gd name="T4" fmla="*/ 11 w 259"/>
                <a:gd name="T5" fmla="*/ 339 h 473"/>
                <a:gd name="T6" fmla="*/ 34 w 259"/>
                <a:gd name="T7" fmla="*/ 276 h 473"/>
                <a:gd name="T8" fmla="*/ 13 w 259"/>
                <a:gd name="T9" fmla="*/ 199 h 473"/>
                <a:gd name="T10" fmla="*/ 36 w 259"/>
                <a:gd name="T11" fmla="*/ 129 h 473"/>
                <a:gd name="T12" fmla="*/ 46 w 259"/>
                <a:gd name="T13" fmla="*/ 73 h 473"/>
                <a:gd name="T14" fmla="*/ 69 w 259"/>
                <a:gd name="T15" fmla="*/ 21 h 473"/>
                <a:gd name="T16" fmla="*/ 120 w 259"/>
                <a:gd name="T17" fmla="*/ 9 h 473"/>
                <a:gd name="T18" fmla="*/ 146 w 259"/>
                <a:gd name="T19" fmla="*/ 49 h 473"/>
                <a:gd name="T20" fmla="*/ 158 w 259"/>
                <a:gd name="T21" fmla="*/ 96 h 473"/>
                <a:gd name="T22" fmla="*/ 208 w 259"/>
                <a:gd name="T23" fmla="*/ 150 h 473"/>
                <a:gd name="T24" fmla="*/ 242 w 259"/>
                <a:gd name="T25" fmla="*/ 212 h 473"/>
                <a:gd name="T26" fmla="*/ 221 w 259"/>
                <a:gd name="T27" fmla="*/ 285 h 473"/>
                <a:gd name="T28" fmla="*/ 241 w 259"/>
                <a:gd name="T29" fmla="*/ 329 h 473"/>
                <a:gd name="T30" fmla="*/ 227 w 259"/>
                <a:gd name="T31" fmla="*/ 436 h 473"/>
                <a:gd name="T32" fmla="*/ 122 w 259"/>
                <a:gd name="T33" fmla="*/ 458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473">
                  <a:moveTo>
                    <a:pt x="122" y="458"/>
                  </a:moveTo>
                  <a:cubicBezTo>
                    <a:pt x="91" y="469"/>
                    <a:pt x="54" y="452"/>
                    <a:pt x="32" y="429"/>
                  </a:cubicBezTo>
                  <a:cubicBezTo>
                    <a:pt x="9" y="406"/>
                    <a:pt x="0" y="370"/>
                    <a:pt x="11" y="339"/>
                  </a:cubicBezTo>
                  <a:cubicBezTo>
                    <a:pt x="18" y="318"/>
                    <a:pt x="33" y="299"/>
                    <a:pt x="34" y="276"/>
                  </a:cubicBezTo>
                  <a:cubicBezTo>
                    <a:pt x="35" y="250"/>
                    <a:pt x="15" y="226"/>
                    <a:pt x="13" y="199"/>
                  </a:cubicBezTo>
                  <a:cubicBezTo>
                    <a:pt x="12" y="175"/>
                    <a:pt x="28" y="152"/>
                    <a:pt x="36" y="129"/>
                  </a:cubicBezTo>
                  <a:cubicBezTo>
                    <a:pt x="41" y="111"/>
                    <a:pt x="43" y="91"/>
                    <a:pt x="46" y="73"/>
                  </a:cubicBezTo>
                  <a:cubicBezTo>
                    <a:pt x="50" y="54"/>
                    <a:pt x="56" y="35"/>
                    <a:pt x="69" y="21"/>
                  </a:cubicBezTo>
                  <a:cubicBezTo>
                    <a:pt x="82" y="7"/>
                    <a:pt x="103" y="0"/>
                    <a:pt x="120" y="9"/>
                  </a:cubicBezTo>
                  <a:cubicBezTo>
                    <a:pt x="135" y="16"/>
                    <a:pt x="142" y="33"/>
                    <a:pt x="146" y="49"/>
                  </a:cubicBezTo>
                  <a:cubicBezTo>
                    <a:pt x="150" y="64"/>
                    <a:pt x="151" y="81"/>
                    <a:pt x="158" y="96"/>
                  </a:cubicBezTo>
                  <a:cubicBezTo>
                    <a:pt x="168" y="118"/>
                    <a:pt x="189" y="133"/>
                    <a:pt x="208" y="150"/>
                  </a:cubicBezTo>
                  <a:cubicBezTo>
                    <a:pt x="226" y="166"/>
                    <a:pt x="244" y="187"/>
                    <a:pt x="242" y="212"/>
                  </a:cubicBezTo>
                  <a:cubicBezTo>
                    <a:pt x="241" y="238"/>
                    <a:pt x="218" y="260"/>
                    <a:pt x="221" y="285"/>
                  </a:cubicBezTo>
                  <a:cubicBezTo>
                    <a:pt x="223" y="301"/>
                    <a:pt x="234" y="315"/>
                    <a:pt x="241" y="329"/>
                  </a:cubicBezTo>
                  <a:cubicBezTo>
                    <a:pt x="259" y="363"/>
                    <a:pt x="253" y="408"/>
                    <a:pt x="227" y="436"/>
                  </a:cubicBezTo>
                  <a:cubicBezTo>
                    <a:pt x="201" y="464"/>
                    <a:pt x="157" y="473"/>
                    <a:pt x="122" y="458"/>
                  </a:cubicBezTo>
                </a:path>
              </a:pathLst>
            </a:custGeom>
            <a:gradFill>
              <a:gsLst>
                <a:gs pos="4400">
                  <a:srgbClr val="5BD191"/>
                </a:gs>
                <a:gs pos="100000">
                  <a:srgbClr val="00A99D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0" name="ïṡlïḑè"/>
            <p:cNvSpPr/>
            <p:nvPr>
              <p:custDataLst>
                <p:tags r:id="rId71"/>
              </p:custDataLst>
            </p:nvPr>
          </p:nvSpPr>
          <p:spPr bwMode="auto">
            <a:xfrm>
              <a:off x="6313282" y="3799739"/>
              <a:ext cx="257516" cy="1678347"/>
            </a:xfrm>
            <a:custGeom>
              <a:avLst/>
              <a:gdLst>
                <a:gd name="T0" fmla="*/ 61 w 62"/>
                <a:gd name="T1" fmla="*/ 405 h 405"/>
                <a:gd name="T2" fmla="*/ 59 w 62"/>
                <a:gd name="T3" fmla="*/ 402 h 405"/>
                <a:gd name="T4" fmla="*/ 55 w 62"/>
                <a:gd name="T5" fmla="*/ 390 h 405"/>
                <a:gd name="T6" fmla="*/ 43 w 62"/>
                <a:gd name="T7" fmla="*/ 348 h 405"/>
                <a:gd name="T8" fmla="*/ 34 w 62"/>
                <a:gd name="T9" fmla="*/ 283 h 405"/>
                <a:gd name="T10" fmla="*/ 24 w 62"/>
                <a:gd name="T11" fmla="*/ 204 h 405"/>
                <a:gd name="T12" fmla="*/ 6 w 62"/>
                <a:gd name="T13" fmla="*/ 60 h 405"/>
                <a:gd name="T14" fmla="*/ 2 w 62"/>
                <a:gd name="T15" fmla="*/ 16 h 405"/>
                <a:gd name="T16" fmla="*/ 1 w 62"/>
                <a:gd name="T17" fmla="*/ 4 h 405"/>
                <a:gd name="T18" fmla="*/ 1 w 62"/>
                <a:gd name="T19" fmla="*/ 0 h 405"/>
                <a:gd name="T20" fmla="*/ 1 w 62"/>
                <a:gd name="T21" fmla="*/ 4 h 405"/>
                <a:gd name="T22" fmla="*/ 3 w 62"/>
                <a:gd name="T23" fmla="*/ 16 h 405"/>
                <a:gd name="T24" fmla="*/ 9 w 62"/>
                <a:gd name="T25" fmla="*/ 59 h 405"/>
                <a:gd name="T26" fmla="*/ 28 w 62"/>
                <a:gd name="T27" fmla="*/ 203 h 405"/>
                <a:gd name="T28" fmla="*/ 38 w 62"/>
                <a:gd name="T29" fmla="*/ 283 h 405"/>
                <a:gd name="T30" fmla="*/ 46 w 62"/>
                <a:gd name="T31" fmla="*/ 347 h 405"/>
                <a:gd name="T32" fmla="*/ 56 w 62"/>
                <a:gd name="T33" fmla="*/ 390 h 405"/>
                <a:gd name="T34" fmla="*/ 61 w 62"/>
                <a:gd name="T35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05">
                  <a:moveTo>
                    <a:pt x="61" y="405"/>
                  </a:moveTo>
                  <a:cubicBezTo>
                    <a:pt x="61" y="405"/>
                    <a:pt x="61" y="404"/>
                    <a:pt x="59" y="402"/>
                  </a:cubicBezTo>
                  <a:cubicBezTo>
                    <a:pt x="58" y="399"/>
                    <a:pt x="57" y="395"/>
                    <a:pt x="55" y="390"/>
                  </a:cubicBezTo>
                  <a:cubicBezTo>
                    <a:pt x="51" y="381"/>
                    <a:pt x="47" y="366"/>
                    <a:pt x="43" y="348"/>
                  </a:cubicBezTo>
                  <a:cubicBezTo>
                    <a:pt x="40" y="330"/>
                    <a:pt x="37" y="308"/>
                    <a:pt x="34" y="283"/>
                  </a:cubicBezTo>
                  <a:cubicBezTo>
                    <a:pt x="31" y="259"/>
                    <a:pt x="27" y="232"/>
                    <a:pt x="24" y="204"/>
                  </a:cubicBezTo>
                  <a:cubicBezTo>
                    <a:pt x="17" y="148"/>
                    <a:pt x="11" y="97"/>
                    <a:pt x="6" y="60"/>
                  </a:cubicBezTo>
                  <a:cubicBezTo>
                    <a:pt x="4" y="41"/>
                    <a:pt x="3" y="26"/>
                    <a:pt x="2" y="16"/>
                  </a:cubicBezTo>
                  <a:cubicBezTo>
                    <a:pt x="1" y="11"/>
                    <a:pt x="1" y="7"/>
                    <a:pt x="1" y="4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4"/>
                  </a:cubicBezTo>
                  <a:cubicBezTo>
                    <a:pt x="2" y="7"/>
                    <a:pt x="3" y="11"/>
                    <a:pt x="3" y="16"/>
                  </a:cubicBezTo>
                  <a:cubicBezTo>
                    <a:pt x="5" y="26"/>
                    <a:pt x="7" y="41"/>
                    <a:pt x="9" y="59"/>
                  </a:cubicBezTo>
                  <a:cubicBezTo>
                    <a:pt x="14" y="96"/>
                    <a:pt x="21" y="147"/>
                    <a:pt x="28" y="203"/>
                  </a:cubicBezTo>
                  <a:cubicBezTo>
                    <a:pt x="31" y="232"/>
                    <a:pt x="35" y="258"/>
                    <a:pt x="38" y="283"/>
                  </a:cubicBezTo>
                  <a:cubicBezTo>
                    <a:pt x="40" y="307"/>
                    <a:pt x="43" y="329"/>
                    <a:pt x="46" y="347"/>
                  </a:cubicBezTo>
                  <a:cubicBezTo>
                    <a:pt x="50" y="366"/>
                    <a:pt x="53" y="380"/>
                    <a:pt x="56" y="390"/>
                  </a:cubicBezTo>
                  <a:cubicBezTo>
                    <a:pt x="60" y="400"/>
                    <a:pt x="62" y="405"/>
                    <a:pt x="61" y="405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1" name="i$lîďè"/>
            <p:cNvSpPr/>
            <p:nvPr>
              <p:custDataLst>
                <p:tags r:id="rId72"/>
              </p:custDataLst>
            </p:nvPr>
          </p:nvSpPr>
          <p:spPr bwMode="auto">
            <a:xfrm>
              <a:off x="6413595" y="4268358"/>
              <a:ext cx="267997" cy="335370"/>
            </a:xfrm>
            <a:custGeom>
              <a:avLst/>
              <a:gdLst>
                <a:gd name="T0" fmla="*/ 65 w 65"/>
                <a:gd name="T1" fmla="*/ 0 h 81"/>
                <a:gd name="T2" fmla="*/ 52 w 65"/>
                <a:gd name="T3" fmla="*/ 9 h 81"/>
                <a:gd name="T4" fmla="*/ 39 w 65"/>
                <a:gd name="T5" fmla="*/ 19 h 81"/>
                <a:gd name="T6" fmla="*/ 25 w 65"/>
                <a:gd name="T7" fmla="*/ 34 h 81"/>
                <a:gd name="T8" fmla="*/ 14 w 65"/>
                <a:gd name="T9" fmla="*/ 51 h 81"/>
                <a:gd name="T10" fmla="*/ 6 w 65"/>
                <a:gd name="T11" fmla="*/ 66 h 81"/>
                <a:gd name="T12" fmla="*/ 1 w 65"/>
                <a:gd name="T13" fmla="*/ 81 h 81"/>
                <a:gd name="T14" fmla="*/ 4 w 65"/>
                <a:gd name="T15" fmla="*/ 65 h 81"/>
                <a:gd name="T16" fmla="*/ 11 w 65"/>
                <a:gd name="T17" fmla="*/ 49 h 81"/>
                <a:gd name="T18" fmla="*/ 22 w 65"/>
                <a:gd name="T19" fmla="*/ 32 h 81"/>
                <a:gd name="T20" fmla="*/ 37 w 65"/>
                <a:gd name="T21" fmla="*/ 17 h 81"/>
                <a:gd name="T22" fmla="*/ 51 w 65"/>
                <a:gd name="T23" fmla="*/ 7 h 81"/>
                <a:gd name="T24" fmla="*/ 65 w 65"/>
                <a:gd name="T2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81">
                  <a:moveTo>
                    <a:pt x="65" y="0"/>
                  </a:moveTo>
                  <a:cubicBezTo>
                    <a:pt x="65" y="1"/>
                    <a:pt x="60" y="3"/>
                    <a:pt x="52" y="9"/>
                  </a:cubicBezTo>
                  <a:cubicBezTo>
                    <a:pt x="48" y="12"/>
                    <a:pt x="44" y="15"/>
                    <a:pt x="39" y="19"/>
                  </a:cubicBezTo>
                  <a:cubicBezTo>
                    <a:pt x="35" y="24"/>
                    <a:pt x="30" y="29"/>
                    <a:pt x="25" y="34"/>
                  </a:cubicBezTo>
                  <a:cubicBezTo>
                    <a:pt x="21" y="40"/>
                    <a:pt x="17" y="46"/>
                    <a:pt x="14" y="51"/>
                  </a:cubicBezTo>
                  <a:cubicBezTo>
                    <a:pt x="11" y="57"/>
                    <a:pt x="8" y="62"/>
                    <a:pt x="6" y="66"/>
                  </a:cubicBezTo>
                  <a:cubicBezTo>
                    <a:pt x="3" y="75"/>
                    <a:pt x="1" y="81"/>
                    <a:pt x="1" y="81"/>
                  </a:cubicBezTo>
                  <a:cubicBezTo>
                    <a:pt x="0" y="80"/>
                    <a:pt x="1" y="74"/>
                    <a:pt x="4" y="65"/>
                  </a:cubicBezTo>
                  <a:cubicBezTo>
                    <a:pt x="5" y="60"/>
                    <a:pt x="8" y="55"/>
                    <a:pt x="11" y="49"/>
                  </a:cubicBezTo>
                  <a:cubicBezTo>
                    <a:pt x="14" y="44"/>
                    <a:pt x="17" y="38"/>
                    <a:pt x="22" y="32"/>
                  </a:cubicBezTo>
                  <a:cubicBezTo>
                    <a:pt x="27" y="26"/>
                    <a:pt x="32" y="21"/>
                    <a:pt x="37" y="17"/>
                  </a:cubicBezTo>
                  <a:cubicBezTo>
                    <a:pt x="42" y="12"/>
                    <a:pt x="47" y="9"/>
                    <a:pt x="51" y="7"/>
                  </a:cubicBezTo>
                  <a:cubicBezTo>
                    <a:pt x="59" y="1"/>
                    <a:pt x="65" y="0"/>
                    <a:pt x="65" y="0"/>
                  </a:cubicBezTo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2" name="í$1îdê"/>
            <p:cNvSpPr/>
            <p:nvPr>
              <p:custDataLst>
                <p:tags r:id="rId73"/>
              </p:custDataLst>
            </p:nvPr>
          </p:nvSpPr>
          <p:spPr bwMode="auto">
            <a:xfrm>
              <a:off x="6495939" y="4786385"/>
              <a:ext cx="260511" cy="327884"/>
            </a:xfrm>
            <a:custGeom>
              <a:avLst/>
              <a:gdLst>
                <a:gd name="T0" fmla="*/ 62 w 63"/>
                <a:gd name="T1" fmla="*/ 0 h 79"/>
                <a:gd name="T2" fmla="*/ 50 w 63"/>
                <a:gd name="T3" fmla="*/ 9 h 79"/>
                <a:gd name="T4" fmla="*/ 25 w 63"/>
                <a:gd name="T5" fmla="*/ 34 h 79"/>
                <a:gd name="T6" fmla="*/ 7 w 63"/>
                <a:gd name="T7" fmla="*/ 65 h 79"/>
                <a:gd name="T8" fmla="*/ 1 w 63"/>
                <a:gd name="T9" fmla="*/ 79 h 79"/>
                <a:gd name="T10" fmla="*/ 4 w 63"/>
                <a:gd name="T11" fmla="*/ 64 h 79"/>
                <a:gd name="T12" fmla="*/ 21 w 63"/>
                <a:gd name="T13" fmla="*/ 32 h 79"/>
                <a:gd name="T14" fmla="*/ 49 w 63"/>
                <a:gd name="T15" fmla="*/ 7 h 79"/>
                <a:gd name="T16" fmla="*/ 62 w 63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9">
                  <a:moveTo>
                    <a:pt x="62" y="0"/>
                  </a:moveTo>
                  <a:cubicBezTo>
                    <a:pt x="63" y="1"/>
                    <a:pt x="58" y="4"/>
                    <a:pt x="50" y="9"/>
                  </a:cubicBezTo>
                  <a:cubicBezTo>
                    <a:pt x="43" y="15"/>
                    <a:pt x="33" y="23"/>
                    <a:pt x="25" y="34"/>
                  </a:cubicBezTo>
                  <a:cubicBezTo>
                    <a:pt x="16" y="46"/>
                    <a:pt x="10" y="57"/>
                    <a:pt x="7" y="65"/>
                  </a:cubicBezTo>
                  <a:cubicBezTo>
                    <a:pt x="3" y="74"/>
                    <a:pt x="1" y="79"/>
                    <a:pt x="1" y="79"/>
                  </a:cubicBezTo>
                  <a:cubicBezTo>
                    <a:pt x="0" y="79"/>
                    <a:pt x="1" y="73"/>
                    <a:pt x="4" y="64"/>
                  </a:cubicBezTo>
                  <a:cubicBezTo>
                    <a:pt x="7" y="55"/>
                    <a:pt x="13" y="43"/>
                    <a:pt x="21" y="32"/>
                  </a:cubicBezTo>
                  <a:cubicBezTo>
                    <a:pt x="30" y="20"/>
                    <a:pt x="41" y="12"/>
                    <a:pt x="49" y="7"/>
                  </a:cubicBezTo>
                  <a:cubicBezTo>
                    <a:pt x="56" y="2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3" name="ïṧļiďè"/>
            <p:cNvSpPr/>
            <p:nvPr>
              <p:custDataLst>
                <p:tags r:id="rId74"/>
              </p:custDataLst>
            </p:nvPr>
          </p:nvSpPr>
          <p:spPr bwMode="auto">
            <a:xfrm>
              <a:off x="6082716" y="4434546"/>
              <a:ext cx="354834" cy="344353"/>
            </a:xfrm>
            <a:custGeom>
              <a:avLst/>
              <a:gdLst>
                <a:gd name="T0" fmla="*/ 86 w 86"/>
                <a:gd name="T1" fmla="*/ 83 h 83"/>
                <a:gd name="T2" fmla="*/ 75 w 86"/>
                <a:gd name="T3" fmla="*/ 68 h 83"/>
                <a:gd name="T4" fmla="*/ 48 w 86"/>
                <a:gd name="T5" fmla="*/ 35 h 83"/>
                <a:gd name="T6" fmla="*/ 31 w 86"/>
                <a:gd name="T7" fmla="*/ 20 h 83"/>
                <a:gd name="T8" fmla="*/ 15 w 86"/>
                <a:gd name="T9" fmla="*/ 9 h 83"/>
                <a:gd name="T10" fmla="*/ 0 w 86"/>
                <a:gd name="T11" fmla="*/ 0 h 83"/>
                <a:gd name="T12" fmla="*/ 17 w 86"/>
                <a:gd name="T13" fmla="*/ 6 h 83"/>
                <a:gd name="T14" fmla="*/ 33 w 86"/>
                <a:gd name="T15" fmla="*/ 17 h 83"/>
                <a:gd name="T16" fmla="*/ 51 w 86"/>
                <a:gd name="T17" fmla="*/ 32 h 83"/>
                <a:gd name="T18" fmla="*/ 78 w 86"/>
                <a:gd name="T19" fmla="*/ 67 h 83"/>
                <a:gd name="T20" fmla="*/ 86 w 8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83">
                  <a:moveTo>
                    <a:pt x="86" y="83"/>
                  </a:moveTo>
                  <a:cubicBezTo>
                    <a:pt x="85" y="83"/>
                    <a:pt x="82" y="77"/>
                    <a:pt x="75" y="68"/>
                  </a:cubicBezTo>
                  <a:cubicBezTo>
                    <a:pt x="69" y="59"/>
                    <a:pt x="60" y="47"/>
                    <a:pt x="48" y="35"/>
                  </a:cubicBezTo>
                  <a:cubicBezTo>
                    <a:pt x="43" y="29"/>
                    <a:pt x="37" y="24"/>
                    <a:pt x="31" y="20"/>
                  </a:cubicBezTo>
                  <a:cubicBezTo>
                    <a:pt x="25" y="15"/>
                    <a:pt x="20" y="12"/>
                    <a:pt x="15" y="9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7" y="1"/>
                    <a:pt x="17" y="6"/>
                  </a:cubicBezTo>
                  <a:cubicBezTo>
                    <a:pt x="22" y="9"/>
                    <a:pt x="27" y="12"/>
                    <a:pt x="33" y="17"/>
                  </a:cubicBezTo>
                  <a:cubicBezTo>
                    <a:pt x="39" y="21"/>
                    <a:pt x="45" y="26"/>
                    <a:pt x="51" y="32"/>
                  </a:cubicBezTo>
                  <a:cubicBezTo>
                    <a:pt x="63" y="45"/>
                    <a:pt x="72" y="57"/>
                    <a:pt x="78" y="67"/>
                  </a:cubicBezTo>
                  <a:cubicBezTo>
                    <a:pt x="83" y="76"/>
                    <a:pt x="86" y="82"/>
                    <a:pt x="86" y="8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4" name="îṩļídé"/>
            <p:cNvSpPr/>
            <p:nvPr>
              <p:custDataLst>
                <p:tags r:id="rId75"/>
              </p:custDataLst>
            </p:nvPr>
          </p:nvSpPr>
          <p:spPr bwMode="auto">
            <a:xfrm>
              <a:off x="6202491" y="4922629"/>
              <a:ext cx="305426" cy="323392"/>
            </a:xfrm>
            <a:custGeom>
              <a:avLst/>
              <a:gdLst>
                <a:gd name="T0" fmla="*/ 73 w 74"/>
                <a:gd name="T1" fmla="*/ 77 h 78"/>
                <a:gd name="T2" fmla="*/ 66 w 74"/>
                <a:gd name="T3" fmla="*/ 63 h 78"/>
                <a:gd name="T4" fmla="*/ 56 w 74"/>
                <a:gd name="T5" fmla="*/ 49 h 78"/>
                <a:gd name="T6" fmla="*/ 43 w 74"/>
                <a:gd name="T7" fmla="*/ 33 h 78"/>
                <a:gd name="T8" fmla="*/ 28 w 74"/>
                <a:gd name="T9" fmla="*/ 19 h 78"/>
                <a:gd name="T10" fmla="*/ 14 w 74"/>
                <a:gd name="T11" fmla="*/ 9 h 78"/>
                <a:gd name="T12" fmla="*/ 0 w 74"/>
                <a:gd name="T13" fmla="*/ 1 h 78"/>
                <a:gd name="T14" fmla="*/ 15 w 74"/>
                <a:gd name="T15" fmla="*/ 6 h 78"/>
                <a:gd name="T16" fmla="*/ 30 w 74"/>
                <a:gd name="T17" fmla="*/ 16 h 78"/>
                <a:gd name="T18" fmla="*/ 46 w 74"/>
                <a:gd name="T19" fmla="*/ 30 h 78"/>
                <a:gd name="T20" fmla="*/ 60 w 74"/>
                <a:gd name="T21" fmla="*/ 47 h 78"/>
                <a:gd name="T22" fmla="*/ 68 w 74"/>
                <a:gd name="T23" fmla="*/ 62 h 78"/>
                <a:gd name="T24" fmla="*/ 73 w 74"/>
                <a:gd name="T25" fmla="*/ 7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4" h="78">
                  <a:moveTo>
                    <a:pt x="73" y="77"/>
                  </a:moveTo>
                  <a:cubicBezTo>
                    <a:pt x="72" y="78"/>
                    <a:pt x="70" y="72"/>
                    <a:pt x="66" y="63"/>
                  </a:cubicBezTo>
                  <a:cubicBezTo>
                    <a:pt x="63" y="59"/>
                    <a:pt x="60" y="54"/>
                    <a:pt x="56" y="49"/>
                  </a:cubicBezTo>
                  <a:cubicBezTo>
                    <a:pt x="53" y="44"/>
                    <a:pt x="48" y="38"/>
                    <a:pt x="43" y="33"/>
                  </a:cubicBezTo>
                  <a:cubicBezTo>
                    <a:pt x="38" y="27"/>
                    <a:pt x="33" y="23"/>
                    <a:pt x="28" y="19"/>
                  </a:cubicBezTo>
                  <a:cubicBezTo>
                    <a:pt x="23" y="15"/>
                    <a:pt x="18" y="11"/>
                    <a:pt x="14" y="9"/>
                  </a:cubicBezTo>
                  <a:cubicBezTo>
                    <a:pt x="5" y="4"/>
                    <a:pt x="0" y="1"/>
                    <a:pt x="0" y="1"/>
                  </a:cubicBezTo>
                  <a:cubicBezTo>
                    <a:pt x="0" y="0"/>
                    <a:pt x="6" y="2"/>
                    <a:pt x="15" y="6"/>
                  </a:cubicBezTo>
                  <a:cubicBezTo>
                    <a:pt x="20" y="9"/>
                    <a:pt x="25" y="12"/>
                    <a:pt x="30" y="16"/>
                  </a:cubicBezTo>
                  <a:cubicBezTo>
                    <a:pt x="35" y="20"/>
                    <a:pt x="41" y="24"/>
                    <a:pt x="46" y="30"/>
                  </a:cubicBezTo>
                  <a:cubicBezTo>
                    <a:pt x="51" y="35"/>
                    <a:pt x="56" y="41"/>
                    <a:pt x="60" y="47"/>
                  </a:cubicBezTo>
                  <a:cubicBezTo>
                    <a:pt x="63" y="52"/>
                    <a:pt x="66" y="57"/>
                    <a:pt x="68" y="62"/>
                  </a:cubicBezTo>
                  <a:cubicBezTo>
                    <a:pt x="72" y="71"/>
                    <a:pt x="74" y="77"/>
                    <a:pt x="73" y="7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5" name="iṥ1ïḍe"/>
            <p:cNvSpPr/>
            <p:nvPr>
              <p:custDataLst>
                <p:tags r:id="rId76"/>
              </p:custDataLst>
            </p:nvPr>
          </p:nvSpPr>
          <p:spPr bwMode="auto">
            <a:xfrm>
              <a:off x="9545711" y="4483953"/>
              <a:ext cx="365314" cy="351839"/>
            </a:xfrm>
            <a:custGeom>
              <a:avLst/>
              <a:gdLst>
                <a:gd name="T0" fmla="*/ 59 w 88"/>
                <a:gd name="T1" fmla="*/ 23 h 85"/>
                <a:gd name="T2" fmla="*/ 51 w 88"/>
                <a:gd name="T3" fmla="*/ 6 h 85"/>
                <a:gd name="T4" fmla="*/ 33 w 88"/>
                <a:gd name="T5" fmla="*/ 2 h 85"/>
                <a:gd name="T6" fmla="*/ 13 w 88"/>
                <a:gd name="T7" fmla="*/ 25 h 85"/>
                <a:gd name="T8" fmla="*/ 3 w 88"/>
                <a:gd name="T9" fmla="*/ 46 h 85"/>
                <a:gd name="T10" fmla="*/ 0 w 88"/>
                <a:gd name="T11" fmla="*/ 58 h 85"/>
                <a:gd name="T12" fmla="*/ 7 w 88"/>
                <a:gd name="T13" fmla="*/ 76 h 85"/>
                <a:gd name="T14" fmla="*/ 39 w 88"/>
                <a:gd name="T15" fmla="*/ 80 h 85"/>
                <a:gd name="T16" fmla="*/ 52 w 88"/>
                <a:gd name="T17" fmla="*/ 84 h 85"/>
                <a:gd name="T18" fmla="*/ 76 w 88"/>
                <a:gd name="T19" fmla="*/ 81 h 85"/>
                <a:gd name="T20" fmla="*/ 88 w 88"/>
                <a:gd name="T21" fmla="*/ 73 h 85"/>
                <a:gd name="T22" fmla="*/ 77 w 88"/>
                <a:gd name="T23" fmla="*/ 57 h 85"/>
                <a:gd name="T24" fmla="*/ 75 w 88"/>
                <a:gd name="T25" fmla="*/ 32 h 85"/>
                <a:gd name="T26" fmla="*/ 69 w 88"/>
                <a:gd name="T27" fmla="*/ 20 h 85"/>
                <a:gd name="T28" fmla="*/ 57 w 88"/>
                <a:gd name="T29" fmla="*/ 2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5">
                  <a:moveTo>
                    <a:pt x="59" y="23"/>
                  </a:moveTo>
                  <a:cubicBezTo>
                    <a:pt x="59" y="16"/>
                    <a:pt x="56" y="10"/>
                    <a:pt x="51" y="6"/>
                  </a:cubicBezTo>
                  <a:cubicBezTo>
                    <a:pt x="46" y="2"/>
                    <a:pt x="39" y="0"/>
                    <a:pt x="33" y="2"/>
                  </a:cubicBezTo>
                  <a:cubicBezTo>
                    <a:pt x="23" y="5"/>
                    <a:pt x="18" y="16"/>
                    <a:pt x="13" y="25"/>
                  </a:cubicBezTo>
                  <a:cubicBezTo>
                    <a:pt x="9" y="32"/>
                    <a:pt x="6" y="39"/>
                    <a:pt x="3" y="46"/>
                  </a:cubicBezTo>
                  <a:cubicBezTo>
                    <a:pt x="1" y="49"/>
                    <a:pt x="0" y="54"/>
                    <a:pt x="0" y="58"/>
                  </a:cubicBezTo>
                  <a:cubicBezTo>
                    <a:pt x="0" y="66"/>
                    <a:pt x="3" y="74"/>
                    <a:pt x="7" y="76"/>
                  </a:cubicBezTo>
                  <a:cubicBezTo>
                    <a:pt x="16" y="82"/>
                    <a:pt x="28" y="79"/>
                    <a:pt x="39" y="80"/>
                  </a:cubicBezTo>
                  <a:cubicBezTo>
                    <a:pt x="45" y="80"/>
                    <a:pt x="45" y="84"/>
                    <a:pt x="52" y="84"/>
                  </a:cubicBezTo>
                  <a:cubicBezTo>
                    <a:pt x="58" y="85"/>
                    <a:pt x="69" y="84"/>
                    <a:pt x="76" y="81"/>
                  </a:cubicBezTo>
                  <a:cubicBezTo>
                    <a:pt x="82" y="79"/>
                    <a:pt x="85" y="78"/>
                    <a:pt x="88" y="73"/>
                  </a:cubicBezTo>
                  <a:cubicBezTo>
                    <a:pt x="80" y="73"/>
                    <a:pt x="79" y="66"/>
                    <a:pt x="77" y="57"/>
                  </a:cubicBezTo>
                  <a:cubicBezTo>
                    <a:pt x="76" y="49"/>
                    <a:pt x="77" y="40"/>
                    <a:pt x="75" y="32"/>
                  </a:cubicBezTo>
                  <a:cubicBezTo>
                    <a:pt x="75" y="27"/>
                    <a:pt x="73" y="22"/>
                    <a:pt x="69" y="20"/>
                  </a:cubicBezTo>
                  <a:cubicBezTo>
                    <a:pt x="65" y="17"/>
                    <a:pt x="59" y="18"/>
                    <a:pt x="57" y="2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6" name="îśḻïḓé"/>
            <p:cNvSpPr/>
            <p:nvPr>
              <p:custDataLst>
                <p:tags r:id="rId77"/>
              </p:custDataLst>
            </p:nvPr>
          </p:nvSpPr>
          <p:spPr bwMode="auto">
            <a:xfrm>
              <a:off x="9646022" y="4537852"/>
              <a:ext cx="161696" cy="344353"/>
            </a:xfrm>
            <a:custGeom>
              <a:avLst/>
              <a:gdLst>
                <a:gd name="T0" fmla="*/ 0 w 39"/>
                <a:gd name="T1" fmla="*/ 0 h 83"/>
                <a:gd name="T2" fmla="*/ 0 w 39"/>
                <a:gd name="T3" fmla="*/ 54 h 83"/>
                <a:gd name="T4" fmla="*/ 10 w 39"/>
                <a:gd name="T5" fmla="*/ 57 h 83"/>
                <a:gd name="T6" fmla="*/ 8 w 39"/>
                <a:gd name="T7" fmla="*/ 79 h 83"/>
                <a:gd name="T8" fmla="*/ 31 w 39"/>
                <a:gd name="T9" fmla="*/ 83 h 83"/>
                <a:gd name="T10" fmla="*/ 39 w 39"/>
                <a:gd name="T11" fmla="*/ 14 h 83"/>
                <a:gd name="T12" fmla="*/ 0 w 39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83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1" y="83"/>
                    <a:pt x="38" y="15"/>
                    <a:pt x="39" y="14"/>
                  </a:cubicBezTo>
                  <a:cubicBezTo>
                    <a:pt x="39" y="1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7" name="ïŝḻîdê"/>
            <p:cNvSpPr/>
            <p:nvPr>
              <p:custDataLst>
                <p:tags r:id="rId78"/>
              </p:custDataLst>
            </p:nvPr>
          </p:nvSpPr>
          <p:spPr bwMode="auto">
            <a:xfrm>
              <a:off x="9658000" y="4624688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1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3"/>
                    <a:pt x="1" y="1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8" name="iŝ1iḓè"/>
            <p:cNvSpPr/>
            <p:nvPr>
              <p:custDataLst>
                <p:tags r:id="rId79"/>
              </p:custDataLst>
            </p:nvPr>
          </p:nvSpPr>
          <p:spPr bwMode="auto">
            <a:xfrm>
              <a:off x="9669977" y="4657627"/>
              <a:ext cx="13475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9" name="îṧļïḋe"/>
            <p:cNvSpPr/>
            <p:nvPr>
              <p:custDataLst>
                <p:tags r:id="rId80"/>
              </p:custDataLst>
            </p:nvPr>
          </p:nvSpPr>
          <p:spPr bwMode="auto">
            <a:xfrm>
              <a:off x="9749329" y="4657627"/>
              <a:ext cx="11978" cy="13475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0" name="ïṧlîḍè"/>
            <p:cNvSpPr/>
            <p:nvPr>
              <p:custDataLst>
                <p:tags r:id="rId81"/>
              </p:custDataLst>
            </p:nvPr>
          </p:nvSpPr>
          <p:spPr bwMode="auto">
            <a:xfrm>
              <a:off x="9740346" y="4624688"/>
              <a:ext cx="32938" cy="11977"/>
            </a:xfrm>
            <a:custGeom>
              <a:avLst/>
              <a:gdLst>
                <a:gd name="T0" fmla="*/ 8 w 8"/>
                <a:gd name="T1" fmla="*/ 3 h 3"/>
                <a:gd name="T2" fmla="*/ 4 w 8"/>
                <a:gd name="T3" fmla="*/ 1 h 3"/>
                <a:gd name="T4" fmla="*/ 0 w 8"/>
                <a:gd name="T5" fmla="*/ 1 h 3"/>
                <a:gd name="T6" fmla="*/ 4 w 8"/>
                <a:gd name="T7" fmla="*/ 1 h 3"/>
                <a:gd name="T8" fmla="*/ 8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3"/>
                  </a:moveTo>
                  <a:cubicBezTo>
                    <a:pt x="8" y="3"/>
                    <a:pt x="6" y="2"/>
                    <a:pt x="4" y="1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7" y="1"/>
                    <a:pt x="8" y="2"/>
                    <a:pt x="8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1" name="íṣḷïdê"/>
            <p:cNvSpPr/>
            <p:nvPr>
              <p:custDataLst>
                <p:tags r:id="rId82"/>
              </p:custDataLst>
            </p:nvPr>
          </p:nvSpPr>
          <p:spPr bwMode="auto">
            <a:xfrm>
              <a:off x="9658000" y="4678587"/>
              <a:ext cx="37430" cy="25453"/>
            </a:xfrm>
            <a:custGeom>
              <a:avLst/>
              <a:gdLst>
                <a:gd name="T0" fmla="*/ 8 w 9"/>
                <a:gd name="T1" fmla="*/ 3 h 6"/>
                <a:gd name="T2" fmla="*/ 4 w 9"/>
                <a:gd name="T3" fmla="*/ 6 h 6"/>
                <a:gd name="T4" fmla="*/ 0 w 9"/>
                <a:gd name="T5" fmla="*/ 3 h 6"/>
                <a:gd name="T6" fmla="*/ 4 w 9"/>
                <a:gd name="T7" fmla="*/ 0 h 6"/>
                <a:gd name="T8" fmla="*/ 8 w 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3"/>
                  </a:moveTo>
                  <a:cubicBezTo>
                    <a:pt x="8" y="5"/>
                    <a:pt x="7" y="6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2" name="ïSḻïḋe"/>
            <p:cNvSpPr/>
            <p:nvPr>
              <p:custDataLst>
                <p:tags r:id="rId83"/>
              </p:custDataLst>
            </p:nvPr>
          </p:nvSpPr>
          <p:spPr bwMode="auto">
            <a:xfrm>
              <a:off x="9744837" y="4674096"/>
              <a:ext cx="28447" cy="29944"/>
            </a:xfrm>
            <a:custGeom>
              <a:avLst/>
              <a:gdLst>
                <a:gd name="T0" fmla="*/ 6 w 7"/>
                <a:gd name="T1" fmla="*/ 4 h 7"/>
                <a:gd name="T2" fmla="*/ 3 w 7"/>
                <a:gd name="T3" fmla="*/ 7 h 7"/>
                <a:gd name="T4" fmla="*/ 0 w 7"/>
                <a:gd name="T5" fmla="*/ 4 h 7"/>
                <a:gd name="T6" fmla="*/ 3 w 7"/>
                <a:gd name="T7" fmla="*/ 1 h 7"/>
                <a:gd name="T8" fmla="*/ 6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6" y="6"/>
                    <a:pt x="5" y="7"/>
                    <a:pt x="3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2"/>
                    <a:pt x="1" y="0"/>
                    <a:pt x="3" y="1"/>
                  </a:cubicBezTo>
                  <a:cubicBezTo>
                    <a:pt x="5" y="1"/>
                    <a:pt x="7" y="2"/>
                    <a:pt x="6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3" name="ísľîdè"/>
            <p:cNvSpPr/>
            <p:nvPr>
              <p:custDataLst>
                <p:tags r:id="rId84"/>
              </p:custDataLst>
            </p:nvPr>
          </p:nvSpPr>
          <p:spPr bwMode="auto">
            <a:xfrm>
              <a:off x="9720882" y="4711525"/>
              <a:ext cx="23955" cy="29944"/>
            </a:xfrm>
            <a:custGeom>
              <a:avLst/>
              <a:gdLst>
                <a:gd name="T0" fmla="*/ 4 w 6"/>
                <a:gd name="T1" fmla="*/ 1 h 7"/>
                <a:gd name="T2" fmla="*/ 4 w 6"/>
                <a:gd name="T3" fmla="*/ 6 h 7"/>
                <a:gd name="T4" fmla="*/ 0 w 6"/>
                <a:gd name="T5" fmla="*/ 4 h 7"/>
                <a:gd name="T6" fmla="*/ 1 w 6"/>
                <a:gd name="T7" fmla="*/ 0 h 7"/>
                <a:gd name="T8" fmla="*/ 4 w 6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1"/>
                  </a:moveTo>
                  <a:cubicBezTo>
                    <a:pt x="5" y="2"/>
                    <a:pt x="6" y="4"/>
                    <a:pt x="4" y="6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4" name="îşḻîḋé"/>
            <p:cNvSpPr/>
            <p:nvPr>
              <p:custDataLst>
                <p:tags r:id="rId85"/>
              </p:custDataLst>
            </p:nvPr>
          </p:nvSpPr>
          <p:spPr bwMode="auto">
            <a:xfrm>
              <a:off x="9723876" y="4720508"/>
              <a:ext cx="25453" cy="23955"/>
            </a:xfrm>
            <a:custGeom>
              <a:avLst/>
              <a:gdLst>
                <a:gd name="T0" fmla="*/ 4 w 6"/>
                <a:gd name="T1" fmla="*/ 1 h 6"/>
                <a:gd name="T2" fmla="*/ 4 w 6"/>
                <a:gd name="T3" fmla="*/ 5 h 6"/>
                <a:gd name="T4" fmla="*/ 0 w 6"/>
                <a:gd name="T5" fmla="*/ 3 h 6"/>
                <a:gd name="T6" fmla="*/ 0 w 6"/>
                <a:gd name="T7" fmla="*/ 0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5" y="2"/>
                    <a:pt x="6" y="4"/>
                    <a:pt x="4" y="5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2" y="0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5" name="îŝ1îde"/>
            <p:cNvSpPr/>
            <p:nvPr>
              <p:custDataLst>
                <p:tags r:id="rId86"/>
              </p:custDataLst>
            </p:nvPr>
          </p:nvSpPr>
          <p:spPr bwMode="auto">
            <a:xfrm>
              <a:off x="9686447" y="4769916"/>
              <a:ext cx="50904" cy="25453"/>
            </a:xfrm>
            <a:custGeom>
              <a:avLst/>
              <a:gdLst>
                <a:gd name="T0" fmla="*/ 11 w 12"/>
                <a:gd name="T1" fmla="*/ 5 h 6"/>
                <a:gd name="T2" fmla="*/ 5 w 12"/>
                <a:gd name="T3" fmla="*/ 5 h 6"/>
                <a:gd name="T4" fmla="*/ 1 w 12"/>
                <a:gd name="T5" fmla="*/ 2 h 6"/>
                <a:gd name="T6" fmla="*/ 7 w 12"/>
                <a:gd name="T7" fmla="*/ 1 h 6"/>
                <a:gd name="T8" fmla="*/ 11 w 12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1" y="5"/>
                  </a:moveTo>
                  <a:cubicBezTo>
                    <a:pt x="11" y="6"/>
                    <a:pt x="8" y="6"/>
                    <a:pt x="5" y="5"/>
                  </a:cubicBezTo>
                  <a:cubicBezTo>
                    <a:pt x="2" y="4"/>
                    <a:pt x="0" y="3"/>
                    <a:pt x="1" y="2"/>
                  </a:cubicBezTo>
                  <a:cubicBezTo>
                    <a:pt x="1" y="0"/>
                    <a:pt x="4" y="0"/>
                    <a:pt x="7" y="1"/>
                  </a:cubicBezTo>
                  <a:cubicBezTo>
                    <a:pt x="10" y="2"/>
                    <a:pt x="12" y="4"/>
                    <a:pt x="11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6" name="íṡlîḋè"/>
            <p:cNvSpPr/>
            <p:nvPr>
              <p:custDataLst>
                <p:tags r:id="rId87"/>
              </p:custDataLst>
            </p:nvPr>
          </p:nvSpPr>
          <p:spPr bwMode="auto">
            <a:xfrm>
              <a:off x="9791250" y="4645649"/>
              <a:ext cx="40425" cy="61385"/>
            </a:xfrm>
            <a:custGeom>
              <a:avLst/>
              <a:gdLst>
                <a:gd name="T0" fmla="*/ 2 w 10"/>
                <a:gd name="T1" fmla="*/ 4 h 15"/>
                <a:gd name="T2" fmla="*/ 10 w 10"/>
                <a:gd name="T3" fmla="*/ 6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2" y="4"/>
                  </a:moveTo>
                  <a:cubicBezTo>
                    <a:pt x="2" y="4"/>
                    <a:pt x="10" y="0"/>
                    <a:pt x="10" y="6"/>
                  </a:cubicBezTo>
                  <a:cubicBezTo>
                    <a:pt x="10" y="12"/>
                    <a:pt x="8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7" name="iśļíḋé"/>
            <p:cNvSpPr/>
            <p:nvPr>
              <p:custDataLst>
                <p:tags r:id="rId88"/>
              </p:custDataLst>
            </p:nvPr>
          </p:nvSpPr>
          <p:spPr bwMode="auto">
            <a:xfrm>
              <a:off x="9803227" y="4666610"/>
              <a:ext cx="16470" cy="28447"/>
            </a:xfrm>
            <a:custGeom>
              <a:avLst/>
              <a:gdLst>
                <a:gd name="T0" fmla="*/ 0 w 4"/>
                <a:gd name="T1" fmla="*/ 6 h 7"/>
                <a:gd name="T2" fmla="*/ 1 w 4"/>
                <a:gd name="T3" fmla="*/ 5 h 7"/>
                <a:gd name="T4" fmla="*/ 2 w 4"/>
                <a:gd name="T5" fmla="*/ 4 h 7"/>
                <a:gd name="T6" fmla="*/ 1 w 4"/>
                <a:gd name="T7" fmla="*/ 2 h 7"/>
                <a:gd name="T8" fmla="*/ 0 w 4"/>
                <a:gd name="T9" fmla="*/ 2 h 7"/>
                <a:gd name="T10" fmla="*/ 2 w 4"/>
                <a:gd name="T11" fmla="*/ 1 h 7"/>
                <a:gd name="T12" fmla="*/ 4 w 4"/>
                <a:gd name="T13" fmla="*/ 4 h 7"/>
                <a:gd name="T14" fmla="*/ 1 w 4"/>
                <a:gd name="T15" fmla="*/ 7 h 7"/>
                <a:gd name="T16" fmla="*/ 0 w 4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5"/>
                    <a:pt x="1" y="6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3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0"/>
                    <a:pt x="2" y="1"/>
                  </a:cubicBezTo>
                  <a:cubicBezTo>
                    <a:pt x="3" y="1"/>
                    <a:pt x="4" y="2"/>
                    <a:pt x="4" y="4"/>
                  </a:cubicBezTo>
                  <a:cubicBezTo>
                    <a:pt x="4" y="6"/>
                    <a:pt x="3" y="7"/>
                    <a:pt x="1" y="7"/>
                  </a:cubicBezTo>
                  <a:cubicBezTo>
                    <a:pt x="0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8" name="îŝļíḑe"/>
            <p:cNvSpPr/>
            <p:nvPr>
              <p:custDataLst>
                <p:tags r:id="rId89"/>
              </p:custDataLst>
            </p:nvPr>
          </p:nvSpPr>
          <p:spPr bwMode="auto">
            <a:xfrm>
              <a:off x="9625062" y="4516891"/>
              <a:ext cx="190143" cy="149719"/>
            </a:xfrm>
            <a:custGeom>
              <a:avLst/>
              <a:gdLst>
                <a:gd name="T0" fmla="*/ 0 w 46"/>
                <a:gd name="T1" fmla="*/ 19 h 36"/>
                <a:gd name="T2" fmla="*/ 18 w 46"/>
                <a:gd name="T3" fmla="*/ 23 h 36"/>
                <a:gd name="T4" fmla="*/ 40 w 46"/>
                <a:gd name="T5" fmla="*/ 18 h 36"/>
                <a:gd name="T6" fmla="*/ 40 w 46"/>
                <a:gd name="T7" fmla="*/ 36 h 36"/>
                <a:gd name="T8" fmla="*/ 44 w 46"/>
                <a:gd name="T9" fmla="*/ 32 h 36"/>
                <a:gd name="T10" fmla="*/ 46 w 46"/>
                <a:gd name="T11" fmla="*/ 18 h 36"/>
                <a:gd name="T12" fmla="*/ 6 w 46"/>
                <a:gd name="T13" fmla="*/ 0 h 36"/>
                <a:gd name="T14" fmla="*/ 0 w 46"/>
                <a:gd name="T15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6">
                  <a:moveTo>
                    <a:pt x="0" y="19"/>
                  </a:moveTo>
                  <a:cubicBezTo>
                    <a:pt x="2" y="26"/>
                    <a:pt x="9" y="26"/>
                    <a:pt x="18" y="23"/>
                  </a:cubicBezTo>
                  <a:cubicBezTo>
                    <a:pt x="27" y="21"/>
                    <a:pt x="40" y="18"/>
                    <a:pt x="40" y="18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5"/>
                    <a:pt x="0" y="15"/>
                    <a:pt x="0" y="15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9" name="ïSḷïdè"/>
            <p:cNvSpPr/>
            <p:nvPr>
              <p:custDataLst>
                <p:tags r:id="rId90"/>
              </p:custDataLst>
            </p:nvPr>
          </p:nvSpPr>
          <p:spPr bwMode="auto">
            <a:xfrm>
              <a:off x="9699921" y="4654632"/>
              <a:ext cx="23955" cy="61385"/>
            </a:xfrm>
            <a:custGeom>
              <a:avLst/>
              <a:gdLst>
                <a:gd name="T0" fmla="*/ 4 w 6"/>
                <a:gd name="T1" fmla="*/ 15 h 15"/>
                <a:gd name="T2" fmla="*/ 3 w 6"/>
                <a:gd name="T3" fmla="*/ 14 h 15"/>
                <a:gd name="T4" fmla="*/ 1 w 6"/>
                <a:gd name="T5" fmla="*/ 10 h 15"/>
                <a:gd name="T6" fmla="*/ 0 w 6"/>
                <a:gd name="T7" fmla="*/ 9 h 15"/>
                <a:gd name="T8" fmla="*/ 1 w 6"/>
                <a:gd name="T9" fmla="*/ 9 h 15"/>
                <a:gd name="T10" fmla="*/ 3 w 6"/>
                <a:gd name="T11" fmla="*/ 10 h 15"/>
                <a:gd name="T12" fmla="*/ 5 w 6"/>
                <a:gd name="T13" fmla="*/ 10 h 15"/>
                <a:gd name="T14" fmla="*/ 5 w 6"/>
                <a:gd name="T15" fmla="*/ 0 h 15"/>
                <a:gd name="T16" fmla="*/ 6 w 6"/>
                <a:gd name="T17" fmla="*/ 3 h 15"/>
                <a:gd name="T18" fmla="*/ 6 w 6"/>
                <a:gd name="T19" fmla="*/ 11 h 15"/>
                <a:gd name="T20" fmla="*/ 5 w 6"/>
                <a:gd name="T21" fmla="*/ 11 h 15"/>
                <a:gd name="T22" fmla="*/ 4 w 6"/>
                <a:gd name="T23" fmla="*/ 11 h 15"/>
                <a:gd name="T24" fmla="*/ 3 w 6"/>
                <a:gd name="T25" fmla="*/ 11 h 15"/>
                <a:gd name="T26" fmla="*/ 1 w 6"/>
                <a:gd name="T27" fmla="*/ 10 h 15"/>
                <a:gd name="T28" fmla="*/ 1 w 6"/>
                <a:gd name="T29" fmla="*/ 10 h 15"/>
                <a:gd name="T30" fmla="*/ 4 w 6"/>
                <a:gd name="T3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" h="15">
                  <a:moveTo>
                    <a:pt x="4" y="15"/>
                  </a:moveTo>
                  <a:cubicBezTo>
                    <a:pt x="4" y="15"/>
                    <a:pt x="3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10"/>
                    <a:pt x="3" y="10"/>
                    <a:pt x="3" y="10"/>
                  </a:cubicBezTo>
                  <a:cubicBezTo>
                    <a:pt x="4" y="10"/>
                    <a:pt x="5" y="11"/>
                    <a:pt x="5" y="10"/>
                  </a:cubicBezTo>
                  <a:cubicBezTo>
                    <a:pt x="6" y="4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5"/>
                    <a:pt x="6" y="8"/>
                    <a:pt x="6" y="11"/>
                  </a:cubicBezTo>
                  <a:cubicBezTo>
                    <a:pt x="6" y="11"/>
                    <a:pt x="6" y="11"/>
                    <a:pt x="5" y="11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3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0" name="íṧľíḋè"/>
            <p:cNvSpPr/>
            <p:nvPr>
              <p:custDataLst>
                <p:tags r:id="rId91"/>
              </p:custDataLst>
            </p:nvPr>
          </p:nvSpPr>
          <p:spPr bwMode="auto">
            <a:xfrm>
              <a:off x="9711898" y="4711525"/>
              <a:ext cx="32938" cy="20961"/>
            </a:xfrm>
            <a:custGeom>
              <a:avLst/>
              <a:gdLst>
                <a:gd name="T0" fmla="*/ 8 w 8"/>
                <a:gd name="T1" fmla="*/ 0 h 5"/>
                <a:gd name="T2" fmla="*/ 5 w 8"/>
                <a:gd name="T3" fmla="*/ 4 h 5"/>
                <a:gd name="T4" fmla="*/ 0 w 8"/>
                <a:gd name="T5" fmla="*/ 4 h 5"/>
                <a:gd name="T6" fmla="*/ 4 w 8"/>
                <a:gd name="T7" fmla="*/ 3 h 5"/>
                <a:gd name="T8" fmla="*/ 8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8" y="0"/>
                    <a:pt x="7" y="2"/>
                    <a:pt x="5" y="4"/>
                  </a:cubicBezTo>
                  <a:cubicBezTo>
                    <a:pt x="3" y="5"/>
                    <a:pt x="0" y="5"/>
                    <a:pt x="0" y="4"/>
                  </a:cubicBezTo>
                  <a:cubicBezTo>
                    <a:pt x="0" y="4"/>
                    <a:pt x="2" y="4"/>
                    <a:pt x="4" y="3"/>
                  </a:cubicBezTo>
                  <a:cubicBezTo>
                    <a:pt x="7" y="2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1" name="î$ḻïḑê"/>
            <p:cNvSpPr/>
            <p:nvPr>
              <p:custDataLst>
                <p:tags r:id="rId92"/>
              </p:custDataLst>
            </p:nvPr>
          </p:nvSpPr>
          <p:spPr bwMode="auto">
            <a:xfrm>
              <a:off x="9662492" y="4654632"/>
              <a:ext cx="7486" cy="748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2" name="ïšḷïḑê"/>
            <p:cNvSpPr/>
            <p:nvPr>
              <p:custDataLst>
                <p:tags r:id="rId93"/>
              </p:custDataLst>
            </p:nvPr>
          </p:nvSpPr>
          <p:spPr bwMode="auto">
            <a:xfrm>
              <a:off x="9666983" y="4650141"/>
              <a:ext cx="7486" cy="7486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3" name="îśļidé"/>
            <p:cNvSpPr/>
            <p:nvPr>
              <p:custDataLst>
                <p:tags r:id="rId94"/>
              </p:custDataLst>
            </p:nvPr>
          </p:nvSpPr>
          <p:spPr bwMode="auto">
            <a:xfrm>
              <a:off x="9761306" y="4654632"/>
              <a:ext cx="4492" cy="7486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0 w 1"/>
                <a:gd name="T5" fmla="*/ 1 h 2"/>
                <a:gd name="T6" fmla="*/ 0 w 1"/>
                <a:gd name="T7" fmla="*/ 0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4" name="ïṡ1iďe"/>
            <p:cNvSpPr/>
            <p:nvPr>
              <p:custDataLst>
                <p:tags r:id="rId95"/>
              </p:custDataLst>
            </p:nvPr>
          </p:nvSpPr>
          <p:spPr bwMode="auto">
            <a:xfrm>
              <a:off x="9761306" y="4657627"/>
              <a:ext cx="8983" cy="4492"/>
            </a:xfrm>
            <a:custGeom>
              <a:avLst/>
              <a:gdLst>
                <a:gd name="T0" fmla="*/ 2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0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5" name="íṩlîdè"/>
            <p:cNvSpPr/>
            <p:nvPr>
              <p:custDataLst>
                <p:tags r:id="rId96"/>
              </p:custDataLst>
            </p:nvPr>
          </p:nvSpPr>
          <p:spPr bwMode="auto">
            <a:xfrm>
              <a:off x="9791250" y="5473594"/>
              <a:ext cx="214098" cy="53899"/>
            </a:xfrm>
            <a:custGeom>
              <a:avLst/>
              <a:gdLst>
                <a:gd name="T0" fmla="*/ 0 w 52"/>
                <a:gd name="T1" fmla="*/ 0 h 13"/>
                <a:gd name="T2" fmla="*/ 47 w 52"/>
                <a:gd name="T3" fmla="*/ 5 h 13"/>
                <a:gd name="T4" fmla="*/ 50 w 52"/>
                <a:gd name="T5" fmla="*/ 12 h 13"/>
                <a:gd name="T6" fmla="*/ 47 w 52"/>
                <a:gd name="T7" fmla="*/ 13 h 13"/>
                <a:gd name="T8" fmla="*/ 3 w 52"/>
                <a:gd name="T9" fmla="*/ 13 h 13"/>
                <a:gd name="T10" fmla="*/ 0 w 5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3">
                  <a:moveTo>
                    <a:pt x="0" y="0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50" y="6"/>
                    <a:pt x="52" y="9"/>
                    <a:pt x="50" y="12"/>
                  </a:cubicBezTo>
                  <a:cubicBezTo>
                    <a:pt x="49" y="13"/>
                    <a:pt x="48" y="13"/>
                    <a:pt x="47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6" name="ïš1iḑe"/>
            <p:cNvSpPr/>
            <p:nvPr>
              <p:custDataLst>
                <p:tags r:id="rId97"/>
              </p:custDataLst>
            </p:nvPr>
          </p:nvSpPr>
          <p:spPr bwMode="auto">
            <a:xfrm>
              <a:off x="9960432" y="5490063"/>
              <a:ext cx="7486" cy="37430"/>
            </a:xfrm>
            <a:custGeom>
              <a:avLst/>
              <a:gdLst>
                <a:gd name="T0" fmla="*/ 1 w 2"/>
                <a:gd name="T1" fmla="*/ 0 h 9"/>
                <a:gd name="T2" fmla="*/ 1 w 2"/>
                <a:gd name="T3" fmla="*/ 5 h 9"/>
                <a:gd name="T4" fmla="*/ 0 w 2"/>
                <a:gd name="T5" fmla="*/ 9 h 9"/>
                <a:gd name="T6" fmla="*/ 0 w 2"/>
                <a:gd name="T7" fmla="*/ 4 h 9"/>
                <a:gd name="T8" fmla="*/ 1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2" y="0"/>
                    <a:pt x="1" y="2"/>
                    <a:pt x="1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0" y="4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7" name="îṣ1îḍé"/>
            <p:cNvSpPr/>
            <p:nvPr>
              <p:custDataLst>
                <p:tags r:id="rId98"/>
              </p:custDataLst>
            </p:nvPr>
          </p:nvSpPr>
          <p:spPr bwMode="auto">
            <a:xfrm>
              <a:off x="9911026" y="5494555"/>
              <a:ext cx="2994" cy="25453"/>
            </a:xfrm>
            <a:custGeom>
              <a:avLst/>
              <a:gdLst>
                <a:gd name="T0" fmla="*/ 1 w 1"/>
                <a:gd name="T1" fmla="*/ 0 h 6"/>
                <a:gd name="T2" fmla="*/ 1 w 1"/>
                <a:gd name="T3" fmla="*/ 3 h 6"/>
                <a:gd name="T4" fmla="*/ 0 w 1"/>
                <a:gd name="T5" fmla="*/ 6 h 6"/>
                <a:gd name="T6" fmla="*/ 0 w 1"/>
                <a:gd name="T7" fmla="*/ 3 h 6"/>
                <a:gd name="T8" fmla="*/ 1 w 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1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8" name="íṧľïḋé"/>
            <p:cNvSpPr/>
            <p:nvPr>
              <p:custDataLst>
                <p:tags r:id="rId99"/>
              </p:custDataLst>
            </p:nvPr>
          </p:nvSpPr>
          <p:spPr bwMode="auto">
            <a:xfrm>
              <a:off x="9897550" y="5494555"/>
              <a:ext cx="8983" cy="25453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3 h 6"/>
                <a:gd name="T4" fmla="*/ 1 w 2"/>
                <a:gd name="T5" fmla="*/ 6 h 6"/>
                <a:gd name="T6" fmla="*/ 1 w 2"/>
                <a:gd name="T7" fmla="*/ 3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0"/>
                    <a:pt x="2" y="1"/>
                    <a:pt x="2" y="3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9" name="ïśḷïḍê"/>
            <p:cNvSpPr/>
            <p:nvPr>
              <p:custDataLst>
                <p:tags r:id="rId100"/>
              </p:custDataLst>
            </p:nvPr>
          </p:nvSpPr>
          <p:spPr bwMode="auto">
            <a:xfrm>
              <a:off x="9885572" y="5490063"/>
              <a:ext cx="8983" cy="29944"/>
            </a:xfrm>
            <a:custGeom>
              <a:avLst/>
              <a:gdLst>
                <a:gd name="T0" fmla="*/ 2 w 2"/>
                <a:gd name="T1" fmla="*/ 0 h 7"/>
                <a:gd name="T2" fmla="*/ 1 w 2"/>
                <a:gd name="T3" fmla="*/ 4 h 7"/>
                <a:gd name="T4" fmla="*/ 0 w 2"/>
                <a:gd name="T5" fmla="*/ 7 h 7"/>
                <a:gd name="T6" fmla="*/ 1 w 2"/>
                <a:gd name="T7" fmla="*/ 4 h 7"/>
                <a:gd name="T8" fmla="*/ 2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cubicBezTo>
                    <a:pt x="2" y="0"/>
                    <a:pt x="2" y="2"/>
                    <a:pt x="1" y="4"/>
                  </a:cubicBezTo>
                  <a:cubicBezTo>
                    <a:pt x="1" y="5"/>
                    <a:pt x="1" y="7"/>
                    <a:pt x="0" y="7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1" y="2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0" name="íŝlïḑe"/>
            <p:cNvSpPr/>
            <p:nvPr>
              <p:custDataLst>
                <p:tags r:id="rId101"/>
              </p:custDataLst>
            </p:nvPr>
          </p:nvSpPr>
          <p:spPr bwMode="auto">
            <a:xfrm>
              <a:off x="9873595" y="5494555"/>
              <a:ext cx="7486" cy="29944"/>
            </a:xfrm>
            <a:custGeom>
              <a:avLst/>
              <a:gdLst>
                <a:gd name="T0" fmla="*/ 1 w 2"/>
                <a:gd name="T1" fmla="*/ 0 h 7"/>
                <a:gd name="T2" fmla="*/ 1 w 2"/>
                <a:gd name="T3" fmla="*/ 3 h 7"/>
                <a:gd name="T4" fmla="*/ 1 w 2"/>
                <a:gd name="T5" fmla="*/ 6 h 7"/>
                <a:gd name="T6" fmla="*/ 1 w 2"/>
                <a:gd name="T7" fmla="*/ 3 h 7"/>
                <a:gd name="T8" fmla="*/ 1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2" y="0"/>
                    <a:pt x="2" y="1"/>
                    <a:pt x="1" y="3"/>
                  </a:cubicBezTo>
                  <a:cubicBezTo>
                    <a:pt x="1" y="5"/>
                    <a:pt x="1" y="7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1" name="î$ḷídé"/>
            <p:cNvSpPr/>
            <p:nvPr>
              <p:custDataLst>
                <p:tags r:id="rId102"/>
              </p:custDataLst>
            </p:nvPr>
          </p:nvSpPr>
          <p:spPr bwMode="auto">
            <a:xfrm>
              <a:off x="9831673" y="5478085"/>
              <a:ext cx="29944" cy="53899"/>
            </a:xfrm>
            <a:custGeom>
              <a:avLst/>
              <a:gdLst>
                <a:gd name="T0" fmla="*/ 7 w 7"/>
                <a:gd name="T1" fmla="*/ 6 h 13"/>
                <a:gd name="T2" fmla="*/ 6 w 7"/>
                <a:gd name="T3" fmla="*/ 5 h 13"/>
                <a:gd name="T4" fmla="*/ 2 w 7"/>
                <a:gd name="T5" fmla="*/ 4 h 13"/>
                <a:gd name="T6" fmla="*/ 0 w 7"/>
                <a:gd name="T7" fmla="*/ 2 h 13"/>
                <a:gd name="T8" fmla="*/ 3 w 7"/>
                <a:gd name="T9" fmla="*/ 1 h 13"/>
                <a:gd name="T10" fmla="*/ 7 w 7"/>
                <a:gd name="T11" fmla="*/ 6 h 13"/>
                <a:gd name="T12" fmla="*/ 4 w 7"/>
                <a:gd name="T13" fmla="*/ 13 h 13"/>
                <a:gd name="T14" fmla="*/ 3 w 7"/>
                <a:gd name="T15" fmla="*/ 13 h 13"/>
                <a:gd name="T16" fmla="*/ 2 w 7"/>
                <a:gd name="T17" fmla="*/ 13 h 13"/>
                <a:gd name="T18" fmla="*/ 2 w 7"/>
                <a:gd name="T19" fmla="*/ 11 h 13"/>
                <a:gd name="T20" fmla="*/ 3 w 7"/>
                <a:gd name="T21" fmla="*/ 9 h 13"/>
                <a:gd name="T22" fmla="*/ 6 w 7"/>
                <a:gd name="T23" fmla="*/ 6 h 13"/>
                <a:gd name="T24" fmla="*/ 7 w 7"/>
                <a:gd name="T25" fmla="*/ 5 h 13"/>
                <a:gd name="T26" fmla="*/ 3 w 7"/>
                <a:gd name="T27" fmla="*/ 9 h 13"/>
                <a:gd name="T28" fmla="*/ 3 w 7"/>
                <a:gd name="T29" fmla="*/ 11 h 13"/>
                <a:gd name="T30" fmla="*/ 3 w 7"/>
                <a:gd name="T31" fmla="*/ 12 h 13"/>
                <a:gd name="T32" fmla="*/ 3 w 7"/>
                <a:gd name="T33" fmla="*/ 12 h 13"/>
                <a:gd name="T34" fmla="*/ 6 w 7"/>
                <a:gd name="T35" fmla="*/ 6 h 13"/>
                <a:gd name="T36" fmla="*/ 3 w 7"/>
                <a:gd name="T37" fmla="*/ 1 h 13"/>
                <a:gd name="T38" fmla="*/ 1 w 7"/>
                <a:gd name="T39" fmla="*/ 2 h 13"/>
                <a:gd name="T40" fmla="*/ 2 w 7"/>
                <a:gd name="T41" fmla="*/ 4 h 13"/>
                <a:gd name="T42" fmla="*/ 7 w 7"/>
                <a:gd name="T4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13">
                  <a:moveTo>
                    <a:pt x="7" y="6"/>
                  </a:moveTo>
                  <a:cubicBezTo>
                    <a:pt x="7" y="6"/>
                    <a:pt x="7" y="6"/>
                    <a:pt x="6" y="5"/>
                  </a:cubicBezTo>
                  <a:cubicBezTo>
                    <a:pt x="5" y="5"/>
                    <a:pt x="4" y="5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5" y="1"/>
                    <a:pt x="7" y="4"/>
                    <a:pt x="7" y="6"/>
                  </a:cubicBezTo>
                  <a:cubicBezTo>
                    <a:pt x="6" y="9"/>
                    <a:pt x="5" y="11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0"/>
                    <a:pt x="3" y="9"/>
                    <a:pt x="3" y="9"/>
                  </a:cubicBezTo>
                  <a:cubicBezTo>
                    <a:pt x="4" y="7"/>
                    <a:pt x="5" y="6"/>
                    <a:pt x="6" y="6"/>
                  </a:cubicBezTo>
                  <a:cubicBezTo>
                    <a:pt x="6" y="5"/>
                    <a:pt x="7" y="5"/>
                    <a:pt x="7" y="5"/>
                  </a:cubicBezTo>
                  <a:cubicBezTo>
                    <a:pt x="7" y="5"/>
                    <a:pt x="5" y="6"/>
                    <a:pt x="3" y="9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2" y="12"/>
                    <a:pt x="2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4" y="11"/>
                    <a:pt x="5" y="9"/>
                    <a:pt x="6" y="6"/>
                  </a:cubicBezTo>
                  <a:cubicBezTo>
                    <a:pt x="6" y="4"/>
                    <a:pt x="5" y="2"/>
                    <a:pt x="3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5" y="5"/>
                    <a:pt x="7" y="5"/>
                    <a:pt x="7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2" name="ïṡḷîḍè"/>
            <p:cNvSpPr/>
            <p:nvPr>
              <p:custDataLst>
                <p:tags r:id="rId103"/>
              </p:custDataLst>
            </p:nvPr>
          </p:nvSpPr>
          <p:spPr bwMode="auto">
            <a:xfrm>
              <a:off x="9791250" y="5473594"/>
              <a:ext cx="202121" cy="53899"/>
            </a:xfrm>
            <a:custGeom>
              <a:avLst/>
              <a:gdLst>
                <a:gd name="T0" fmla="*/ 0 w 49"/>
                <a:gd name="T1" fmla="*/ 0 h 13"/>
                <a:gd name="T2" fmla="*/ 1 w 49"/>
                <a:gd name="T3" fmla="*/ 0 h 13"/>
                <a:gd name="T4" fmla="*/ 4 w 49"/>
                <a:gd name="T5" fmla="*/ 0 h 13"/>
                <a:gd name="T6" fmla="*/ 14 w 49"/>
                <a:gd name="T7" fmla="*/ 1 h 13"/>
                <a:gd name="T8" fmla="*/ 29 w 49"/>
                <a:gd name="T9" fmla="*/ 3 h 13"/>
                <a:gd name="T10" fmla="*/ 48 w 49"/>
                <a:gd name="T11" fmla="*/ 7 h 13"/>
                <a:gd name="T12" fmla="*/ 49 w 49"/>
                <a:gd name="T13" fmla="*/ 8 h 13"/>
                <a:gd name="T14" fmla="*/ 49 w 49"/>
                <a:gd name="T15" fmla="*/ 10 h 13"/>
                <a:gd name="T16" fmla="*/ 46 w 49"/>
                <a:gd name="T17" fmla="*/ 11 h 13"/>
                <a:gd name="T18" fmla="*/ 42 w 49"/>
                <a:gd name="T19" fmla="*/ 12 h 13"/>
                <a:gd name="T20" fmla="*/ 32 w 49"/>
                <a:gd name="T21" fmla="*/ 13 h 13"/>
                <a:gd name="T22" fmla="*/ 17 w 49"/>
                <a:gd name="T23" fmla="*/ 13 h 13"/>
                <a:gd name="T24" fmla="*/ 7 w 49"/>
                <a:gd name="T25" fmla="*/ 12 h 13"/>
                <a:gd name="T26" fmla="*/ 4 w 49"/>
                <a:gd name="T27" fmla="*/ 12 h 13"/>
                <a:gd name="T28" fmla="*/ 3 w 49"/>
                <a:gd name="T29" fmla="*/ 12 h 13"/>
                <a:gd name="T30" fmla="*/ 4 w 49"/>
                <a:gd name="T31" fmla="*/ 12 h 13"/>
                <a:gd name="T32" fmla="*/ 7 w 49"/>
                <a:gd name="T33" fmla="*/ 12 h 13"/>
                <a:gd name="T34" fmla="*/ 17 w 49"/>
                <a:gd name="T35" fmla="*/ 12 h 13"/>
                <a:gd name="T36" fmla="*/ 32 w 49"/>
                <a:gd name="T37" fmla="*/ 12 h 13"/>
                <a:gd name="T38" fmla="*/ 41 w 49"/>
                <a:gd name="T39" fmla="*/ 11 h 13"/>
                <a:gd name="T40" fmla="*/ 46 w 49"/>
                <a:gd name="T41" fmla="*/ 10 h 13"/>
                <a:gd name="T42" fmla="*/ 48 w 49"/>
                <a:gd name="T43" fmla="*/ 9 h 13"/>
                <a:gd name="T44" fmla="*/ 47 w 49"/>
                <a:gd name="T45" fmla="*/ 8 h 13"/>
                <a:gd name="T46" fmla="*/ 29 w 49"/>
                <a:gd name="T47" fmla="*/ 4 h 13"/>
                <a:gd name="T48" fmla="*/ 14 w 49"/>
                <a:gd name="T49" fmla="*/ 2 h 13"/>
                <a:gd name="T50" fmla="*/ 4 w 49"/>
                <a:gd name="T51" fmla="*/ 1 h 13"/>
                <a:gd name="T52" fmla="*/ 1 w 49"/>
                <a:gd name="T53" fmla="*/ 0 h 13"/>
                <a:gd name="T54" fmla="*/ 0 w 49"/>
                <a:gd name="T5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7" y="1"/>
                    <a:pt x="10" y="1"/>
                    <a:pt x="14" y="1"/>
                  </a:cubicBezTo>
                  <a:cubicBezTo>
                    <a:pt x="18" y="2"/>
                    <a:pt x="24" y="2"/>
                    <a:pt x="29" y="3"/>
                  </a:cubicBezTo>
                  <a:cubicBezTo>
                    <a:pt x="35" y="3"/>
                    <a:pt x="41" y="4"/>
                    <a:pt x="48" y="7"/>
                  </a:cubicBezTo>
                  <a:cubicBezTo>
                    <a:pt x="48" y="7"/>
                    <a:pt x="49" y="8"/>
                    <a:pt x="49" y="8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48" y="11"/>
                    <a:pt x="47" y="11"/>
                    <a:pt x="46" y="11"/>
                  </a:cubicBezTo>
                  <a:cubicBezTo>
                    <a:pt x="45" y="12"/>
                    <a:pt x="43" y="12"/>
                    <a:pt x="42" y="12"/>
                  </a:cubicBezTo>
                  <a:cubicBezTo>
                    <a:pt x="38" y="12"/>
                    <a:pt x="35" y="12"/>
                    <a:pt x="32" y="13"/>
                  </a:cubicBezTo>
                  <a:cubicBezTo>
                    <a:pt x="27" y="13"/>
                    <a:pt x="21" y="13"/>
                    <a:pt x="17" y="13"/>
                  </a:cubicBezTo>
                  <a:cubicBezTo>
                    <a:pt x="13" y="13"/>
                    <a:pt x="9" y="13"/>
                    <a:pt x="7" y="12"/>
                  </a:cubicBezTo>
                  <a:cubicBezTo>
                    <a:pt x="6" y="12"/>
                    <a:pt x="5" y="12"/>
                    <a:pt x="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4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10" y="12"/>
                    <a:pt x="13" y="12"/>
                    <a:pt x="17" y="12"/>
                  </a:cubicBezTo>
                  <a:cubicBezTo>
                    <a:pt x="21" y="12"/>
                    <a:pt x="27" y="12"/>
                    <a:pt x="32" y="12"/>
                  </a:cubicBezTo>
                  <a:cubicBezTo>
                    <a:pt x="35" y="12"/>
                    <a:pt x="38" y="12"/>
                    <a:pt x="41" y="11"/>
                  </a:cubicBezTo>
                  <a:cubicBezTo>
                    <a:pt x="43" y="11"/>
                    <a:pt x="45" y="11"/>
                    <a:pt x="46" y="10"/>
                  </a:cubicBezTo>
                  <a:cubicBezTo>
                    <a:pt x="47" y="10"/>
                    <a:pt x="47" y="10"/>
                    <a:pt x="48" y="9"/>
                  </a:cubicBezTo>
                  <a:cubicBezTo>
                    <a:pt x="48" y="9"/>
                    <a:pt x="48" y="8"/>
                    <a:pt x="47" y="8"/>
                  </a:cubicBezTo>
                  <a:cubicBezTo>
                    <a:pt x="41" y="5"/>
                    <a:pt x="35" y="4"/>
                    <a:pt x="29" y="4"/>
                  </a:cubicBezTo>
                  <a:cubicBezTo>
                    <a:pt x="24" y="3"/>
                    <a:pt x="18" y="2"/>
                    <a:pt x="14" y="2"/>
                  </a:cubicBezTo>
                  <a:cubicBezTo>
                    <a:pt x="10" y="1"/>
                    <a:pt x="6" y="1"/>
                    <a:pt x="4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3" name="í$ḻíḓe"/>
            <p:cNvSpPr/>
            <p:nvPr>
              <p:custDataLst>
                <p:tags r:id="rId104"/>
              </p:custDataLst>
            </p:nvPr>
          </p:nvSpPr>
          <p:spPr bwMode="auto">
            <a:xfrm>
              <a:off x="9177403" y="5250513"/>
              <a:ext cx="616841" cy="276980"/>
            </a:xfrm>
            <a:custGeom>
              <a:avLst/>
              <a:gdLst>
                <a:gd name="T0" fmla="*/ 149 w 149"/>
                <a:gd name="T1" fmla="*/ 44 h 67"/>
                <a:gd name="T2" fmla="*/ 5 w 149"/>
                <a:gd name="T3" fmla="*/ 0 h 67"/>
                <a:gd name="T4" fmla="*/ 2 w 149"/>
                <a:gd name="T5" fmla="*/ 13 h 67"/>
                <a:gd name="T6" fmla="*/ 21 w 149"/>
                <a:gd name="T7" fmla="*/ 41 h 67"/>
                <a:gd name="T8" fmla="*/ 140 w 149"/>
                <a:gd name="T9" fmla="*/ 67 h 67"/>
                <a:gd name="T10" fmla="*/ 149 w 149"/>
                <a:gd name="T11" fmla="*/ 4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67">
                  <a:moveTo>
                    <a:pt x="149" y="44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26"/>
                    <a:pt x="8" y="38"/>
                    <a:pt x="21" y="41"/>
                  </a:cubicBezTo>
                  <a:cubicBezTo>
                    <a:pt x="140" y="67"/>
                    <a:pt x="140" y="67"/>
                    <a:pt x="140" y="67"/>
                  </a:cubicBezTo>
                  <a:lnTo>
                    <a:pt x="149" y="44"/>
                  </a:lnTo>
                  <a:close/>
                </a:path>
              </a:pathLst>
            </a:custGeom>
            <a:solidFill>
              <a:srgbClr val="4B3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4" name="îṩlîďê"/>
            <p:cNvSpPr/>
            <p:nvPr>
              <p:custDataLst>
                <p:tags r:id="rId105"/>
              </p:custDataLst>
            </p:nvPr>
          </p:nvSpPr>
          <p:spPr bwMode="auto">
            <a:xfrm>
              <a:off x="9198364" y="5184636"/>
              <a:ext cx="1039048" cy="260511"/>
            </a:xfrm>
            <a:custGeom>
              <a:avLst/>
              <a:gdLst>
                <a:gd name="T0" fmla="*/ 131 w 251"/>
                <a:gd name="T1" fmla="*/ 32 h 63"/>
                <a:gd name="T2" fmla="*/ 0 w 251"/>
                <a:gd name="T3" fmla="*/ 16 h 63"/>
                <a:gd name="T4" fmla="*/ 8 w 251"/>
                <a:gd name="T5" fmla="*/ 50 h 63"/>
                <a:gd name="T6" fmla="*/ 123 w 251"/>
                <a:gd name="T7" fmla="*/ 63 h 63"/>
                <a:gd name="T8" fmla="*/ 163 w 251"/>
                <a:gd name="T9" fmla="*/ 63 h 63"/>
                <a:gd name="T10" fmla="*/ 240 w 251"/>
                <a:gd name="T11" fmla="*/ 35 h 63"/>
                <a:gd name="T12" fmla="*/ 248 w 251"/>
                <a:gd name="T13" fmla="*/ 18 h 63"/>
                <a:gd name="T14" fmla="*/ 241 w 251"/>
                <a:gd name="T15" fmla="*/ 0 h 63"/>
                <a:gd name="T16" fmla="*/ 131 w 251"/>
                <a:gd name="T17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63">
                  <a:moveTo>
                    <a:pt x="131" y="32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23" y="63"/>
                    <a:pt x="123" y="63"/>
                    <a:pt x="123" y="63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7" y="32"/>
                    <a:pt x="251" y="25"/>
                    <a:pt x="248" y="18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131" y="32"/>
                    <a:pt x="131" y="32"/>
                    <a:pt x="131" y="32"/>
                  </a:cubicBezTo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35" name="îSľiďê"/>
            <p:cNvSpPr/>
            <p:nvPr>
              <p:custDataLst>
                <p:tags r:id="rId106"/>
              </p:custDataLst>
            </p:nvPr>
          </p:nvSpPr>
          <p:spPr bwMode="auto">
            <a:xfrm>
              <a:off x="9177403" y="5250513"/>
              <a:ext cx="633311" cy="276980"/>
            </a:xfrm>
            <a:custGeom>
              <a:avLst/>
              <a:gdLst>
                <a:gd name="T0" fmla="*/ 153 w 153"/>
                <a:gd name="T1" fmla="*/ 47 h 67"/>
                <a:gd name="T2" fmla="*/ 5 w 153"/>
                <a:gd name="T3" fmla="*/ 0 h 67"/>
                <a:gd name="T4" fmla="*/ 3 w 153"/>
                <a:gd name="T5" fmla="*/ 9 h 67"/>
                <a:gd name="T6" fmla="*/ 25 w 153"/>
                <a:gd name="T7" fmla="*/ 42 h 67"/>
                <a:gd name="T8" fmla="*/ 147 w 153"/>
                <a:gd name="T9" fmla="*/ 67 h 67"/>
                <a:gd name="T10" fmla="*/ 153 w 153"/>
                <a:gd name="T11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67">
                  <a:moveTo>
                    <a:pt x="153" y="4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24"/>
                    <a:pt x="10" y="38"/>
                    <a:pt x="25" y="42"/>
                  </a:cubicBezTo>
                  <a:cubicBezTo>
                    <a:pt x="147" y="67"/>
                    <a:pt x="147" y="67"/>
                    <a:pt x="147" y="67"/>
                  </a:cubicBezTo>
                  <a:lnTo>
                    <a:pt x="153" y="47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36" name="ïṧ1iḋe"/>
            <p:cNvSpPr/>
            <p:nvPr>
              <p:custDataLst>
                <p:tags r:id="rId107"/>
              </p:custDataLst>
            </p:nvPr>
          </p:nvSpPr>
          <p:spPr bwMode="auto">
            <a:xfrm>
              <a:off x="9658000" y="5184636"/>
              <a:ext cx="588395" cy="380286"/>
            </a:xfrm>
            <a:custGeom>
              <a:avLst/>
              <a:gdLst>
                <a:gd name="T0" fmla="*/ 6 w 142"/>
                <a:gd name="T1" fmla="*/ 92 h 92"/>
                <a:gd name="T2" fmla="*/ 124 w 142"/>
                <a:gd name="T3" fmla="*/ 48 h 92"/>
                <a:gd name="T4" fmla="*/ 137 w 142"/>
                <a:gd name="T5" fmla="*/ 16 h 92"/>
                <a:gd name="T6" fmla="*/ 130 w 142"/>
                <a:gd name="T7" fmla="*/ 0 h 92"/>
                <a:gd name="T8" fmla="*/ 0 w 142"/>
                <a:gd name="T9" fmla="*/ 75 h 92"/>
                <a:gd name="T10" fmla="*/ 1 w 142"/>
                <a:gd name="T11" fmla="*/ 77 h 92"/>
                <a:gd name="T12" fmla="*/ 2 w 142"/>
                <a:gd name="T13" fmla="*/ 78 h 92"/>
                <a:gd name="T14" fmla="*/ 6 w 142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92">
                  <a:moveTo>
                    <a:pt x="6" y="92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36" y="43"/>
                    <a:pt x="142" y="28"/>
                    <a:pt x="137" y="16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lnTo>
                    <a:pt x="6" y="9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37" name="ïşḷîdê"/>
            <p:cNvSpPr/>
            <p:nvPr>
              <p:custDataLst>
                <p:tags r:id="rId108"/>
              </p:custDataLst>
            </p:nvPr>
          </p:nvSpPr>
          <p:spPr bwMode="auto">
            <a:xfrm>
              <a:off x="9458874" y="5494556"/>
              <a:ext cx="215595" cy="49408"/>
            </a:xfrm>
            <a:custGeom>
              <a:avLst/>
              <a:gdLst>
                <a:gd name="T0" fmla="*/ 52 w 52"/>
                <a:gd name="T1" fmla="*/ 12 h 12"/>
                <a:gd name="T2" fmla="*/ 5 w 52"/>
                <a:gd name="T3" fmla="*/ 12 h 12"/>
                <a:gd name="T4" fmla="*/ 1 w 52"/>
                <a:gd name="T5" fmla="*/ 6 h 12"/>
                <a:gd name="T6" fmla="*/ 4 w 52"/>
                <a:gd name="T7" fmla="*/ 4 h 12"/>
                <a:gd name="T8" fmla="*/ 48 w 52"/>
                <a:gd name="T9" fmla="*/ 0 h 12"/>
                <a:gd name="T10" fmla="*/ 52 w 52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2">
                  <a:moveTo>
                    <a:pt x="52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2" y="12"/>
                    <a:pt x="0" y="9"/>
                    <a:pt x="1" y="6"/>
                  </a:cubicBezTo>
                  <a:cubicBezTo>
                    <a:pt x="2" y="5"/>
                    <a:pt x="3" y="4"/>
                    <a:pt x="4" y="4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5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8" name="iṡḷíḑe"/>
            <p:cNvSpPr/>
            <p:nvPr>
              <p:custDataLst>
                <p:tags r:id="rId109"/>
              </p:custDataLst>
            </p:nvPr>
          </p:nvSpPr>
          <p:spPr bwMode="auto">
            <a:xfrm>
              <a:off x="9496303" y="5511023"/>
              <a:ext cx="4492" cy="37430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9" name="ïṧḻiḍe"/>
            <p:cNvSpPr/>
            <p:nvPr>
              <p:custDataLst>
                <p:tags r:id="rId110"/>
              </p:custDataLst>
            </p:nvPr>
          </p:nvSpPr>
          <p:spPr bwMode="auto">
            <a:xfrm>
              <a:off x="9545711" y="5511023"/>
              <a:ext cx="4492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0" name="ïSlïḑe"/>
            <p:cNvSpPr/>
            <p:nvPr>
              <p:custDataLst>
                <p:tags r:id="rId111"/>
              </p:custDataLst>
            </p:nvPr>
          </p:nvSpPr>
          <p:spPr bwMode="auto">
            <a:xfrm>
              <a:off x="9559185" y="5511023"/>
              <a:ext cx="2994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1" name="íṣľïḑé"/>
            <p:cNvSpPr/>
            <p:nvPr>
              <p:custDataLst>
                <p:tags r:id="rId112"/>
              </p:custDataLst>
            </p:nvPr>
          </p:nvSpPr>
          <p:spPr bwMode="auto">
            <a:xfrm>
              <a:off x="9571163" y="5511023"/>
              <a:ext cx="4492" cy="25453"/>
            </a:xfrm>
            <a:custGeom>
              <a:avLst/>
              <a:gdLst>
                <a:gd name="T0" fmla="*/ 0 w 1"/>
                <a:gd name="T1" fmla="*/ 6 h 6"/>
                <a:gd name="T2" fmla="*/ 0 w 1"/>
                <a:gd name="T3" fmla="*/ 3 h 6"/>
                <a:gd name="T4" fmla="*/ 1 w 1"/>
                <a:gd name="T5" fmla="*/ 0 h 6"/>
                <a:gd name="T6" fmla="*/ 1 w 1"/>
                <a:gd name="T7" fmla="*/ 3 h 6"/>
                <a:gd name="T8" fmla="*/ 0 w 1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0" y="6"/>
                  </a:move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2" name="í$ḻîḑê"/>
            <p:cNvSpPr/>
            <p:nvPr>
              <p:custDataLst>
                <p:tags r:id="rId113"/>
              </p:custDataLst>
            </p:nvPr>
          </p:nvSpPr>
          <p:spPr bwMode="auto">
            <a:xfrm>
              <a:off x="9583140" y="5508030"/>
              <a:ext cx="4492" cy="28447"/>
            </a:xfrm>
            <a:custGeom>
              <a:avLst/>
              <a:gdLst>
                <a:gd name="T0" fmla="*/ 0 w 1"/>
                <a:gd name="T1" fmla="*/ 7 h 7"/>
                <a:gd name="T2" fmla="*/ 0 w 1"/>
                <a:gd name="T3" fmla="*/ 3 h 7"/>
                <a:gd name="T4" fmla="*/ 1 w 1"/>
                <a:gd name="T5" fmla="*/ 0 h 7"/>
                <a:gd name="T6" fmla="*/ 1 w 1"/>
                <a:gd name="T7" fmla="*/ 3 h 7"/>
                <a:gd name="T8" fmla="*/ 0 w 1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7">
                  <a:moveTo>
                    <a:pt x="0" y="7"/>
                  </a:moveTo>
                  <a:cubicBezTo>
                    <a:pt x="0" y="7"/>
                    <a:pt x="0" y="5"/>
                    <a:pt x="0" y="3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7"/>
                    <a:pt x="0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3" name="íṧľíḑé"/>
            <p:cNvSpPr/>
            <p:nvPr>
              <p:custDataLst>
                <p:tags r:id="rId114"/>
              </p:custDataLst>
            </p:nvPr>
          </p:nvSpPr>
          <p:spPr bwMode="auto">
            <a:xfrm>
              <a:off x="9599610" y="5490064"/>
              <a:ext cx="32938" cy="53899"/>
            </a:xfrm>
            <a:custGeom>
              <a:avLst/>
              <a:gdLst>
                <a:gd name="T0" fmla="*/ 1 w 8"/>
                <a:gd name="T1" fmla="*/ 8 h 13"/>
                <a:gd name="T2" fmla="*/ 2 w 8"/>
                <a:gd name="T3" fmla="*/ 8 h 13"/>
                <a:gd name="T4" fmla="*/ 6 w 8"/>
                <a:gd name="T5" fmla="*/ 9 h 13"/>
                <a:gd name="T6" fmla="*/ 8 w 8"/>
                <a:gd name="T7" fmla="*/ 11 h 13"/>
                <a:gd name="T8" fmla="*/ 5 w 8"/>
                <a:gd name="T9" fmla="*/ 13 h 13"/>
                <a:gd name="T10" fmla="*/ 1 w 8"/>
                <a:gd name="T11" fmla="*/ 8 h 13"/>
                <a:gd name="T12" fmla="*/ 3 w 8"/>
                <a:gd name="T13" fmla="*/ 1 h 13"/>
                <a:gd name="T14" fmla="*/ 4 w 8"/>
                <a:gd name="T15" fmla="*/ 0 h 13"/>
                <a:gd name="T16" fmla="*/ 5 w 8"/>
                <a:gd name="T17" fmla="*/ 1 h 13"/>
                <a:gd name="T18" fmla="*/ 5 w 8"/>
                <a:gd name="T19" fmla="*/ 2 h 13"/>
                <a:gd name="T20" fmla="*/ 4 w 8"/>
                <a:gd name="T21" fmla="*/ 5 h 13"/>
                <a:gd name="T22" fmla="*/ 2 w 8"/>
                <a:gd name="T23" fmla="*/ 8 h 13"/>
                <a:gd name="T24" fmla="*/ 1 w 8"/>
                <a:gd name="T25" fmla="*/ 9 h 13"/>
                <a:gd name="T26" fmla="*/ 4 w 8"/>
                <a:gd name="T27" fmla="*/ 5 h 13"/>
                <a:gd name="T28" fmla="*/ 4 w 8"/>
                <a:gd name="T29" fmla="*/ 2 h 13"/>
                <a:gd name="T30" fmla="*/ 4 w 8"/>
                <a:gd name="T31" fmla="*/ 1 h 13"/>
                <a:gd name="T32" fmla="*/ 4 w 8"/>
                <a:gd name="T33" fmla="*/ 1 h 13"/>
                <a:gd name="T34" fmla="*/ 2 w 8"/>
                <a:gd name="T35" fmla="*/ 7 h 13"/>
                <a:gd name="T36" fmla="*/ 5 w 8"/>
                <a:gd name="T37" fmla="*/ 12 h 13"/>
                <a:gd name="T38" fmla="*/ 7 w 8"/>
                <a:gd name="T39" fmla="*/ 11 h 13"/>
                <a:gd name="T40" fmla="*/ 5 w 8"/>
                <a:gd name="T41" fmla="*/ 10 h 13"/>
                <a:gd name="T42" fmla="*/ 1 w 8"/>
                <a:gd name="T4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3">
                  <a:moveTo>
                    <a:pt x="1" y="8"/>
                  </a:moveTo>
                  <a:cubicBezTo>
                    <a:pt x="1" y="8"/>
                    <a:pt x="1" y="8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6" y="9"/>
                    <a:pt x="8" y="10"/>
                    <a:pt x="8" y="11"/>
                  </a:cubicBezTo>
                  <a:cubicBezTo>
                    <a:pt x="8" y="12"/>
                    <a:pt x="6" y="13"/>
                    <a:pt x="5" y="13"/>
                  </a:cubicBezTo>
                  <a:cubicBezTo>
                    <a:pt x="3" y="13"/>
                    <a:pt x="1" y="10"/>
                    <a:pt x="1" y="8"/>
                  </a:cubicBezTo>
                  <a:cubicBezTo>
                    <a:pt x="1" y="5"/>
                    <a:pt x="2" y="3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6"/>
                    <a:pt x="3" y="7"/>
                    <a:pt x="2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3" y="8"/>
                    <a:pt x="4" y="5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3"/>
                    <a:pt x="2" y="5"/>
                    <a:pt x="2" y="7"/>
                  </a:cubicBezTo>
                  <a:cubicBezTo>
                    <a:pt x="2" y="10"/>
                    <a:pt x="3" y="12"/>
                    <a:pt x="5" y="12"/>
                  </a:cubicBezTo>
                  <a:cubicBezTo>
                    <a:pt x="6" y="12"/>
                    <a:pt x="7" y="12"/>
                    <a:pt x="7" y="11"/>
                  </a:cubicBezTo>
                  <a:cubicBezTo>
                    <a:pt x="7" y="10"/>
                    <a:pt x="6" y="10"/>
                    <a:pt x="5" y="10"/>
                  </a:cubicBezTo>
                  <a:cubicBezTo>
                    <a:pt x="2" y="9"/>
                    <a:pt x="0" y="9"/>
                    <a:pt x="1" y="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4" name="ïṡľíde"/>
            <p:cNvSpPr/>
            <p:nvPr>
              <p:custDataLst>
                <p:tags r:id="rId115"/>
              </p:custDataLst>
            </p:nvPr>
          </p:nvSpPr>
          <p:spPr bwMode="auto">
            <a:xfrm>
              <a:off x="9472348" y="5494556"/>
              <a:ext cx="202121" cy="53899"/>
            </a:xfrm>
            <a:custGeom>
              <a:avLst/>
              <a:gdLst>
                <a:gd name="T0" fmla="*/ 49 w 49"/>
                <a:gd name="T1" fmla="*/ 12 h 13"/>
                <a:gd name="T2" fmla="*/ 48 w 49"/>
                <a:gd name="T3" fmla="*/ 12 h 13"/>
                <a:gd name="T4" fmla="*/ 46 w 49"/>
                <a:gd name="T5" fmla="*/ 12 h 13"/>
                <a:gd name="T6" fmla="*/ 35 w 49"/>
                <a:gd name="T7" fmla="*/ 12 h 13"/>
                <a:gd name="T8" fmla="*/ 20 w 49"/>
                <a:gd name="T9" fmla="*/ 13 h 13"/>
                <a:gd name="T10" fmla="*/ 1 w 49"/>
                <a:gd name="T11" fmla="*/ 10 h 13"/>
                <a:gd name="T12" fmla="*/ 0 w 49"/>
                <a:gd name="T13" fmla="*/ 9 h 13"/>
                <a:gd name="T14" fmla="*/ 0 w 49"/>
                <a:gd name="T15" fmla="*/ 8 h 13"/>
                <a:gd name="T16" fmla="*/ 2 w 49"/>
                <a:gd name="T17" fmla="*/ 6 h 13"/>
                <a:gd name="T18" fmla="*/ 7 w 49"/>
                <a:gd name="T19" fmla="*/ 5 h 13"/>
                <a:gd name="T20" fmla="*/ 16 w 49"/>
                <a:gd name="T21" fmla="*/ 3 h 13"/>
                <a:gd name="T22" fmla="*/ 31 w 49"/>
                <a:gd name="T23" fmla="*/ 1 h 13"/>
                <a:gd name="T24" fmla="*/ 41 w 49"/>
                <a:gd name="T25" fmla="*/ 0 h 13"/>
                <a:gd name="T26" fmla="*/ 44 w 49"/>
                <a:gd name="T27" fmla="*/ 0 h 13"/>
                <a:gd name="T28" fmla="*/ 45 w 49"/>
                <a:gd name="T29" fmla="*/ 0 h 13"/>
                <a:gd name="T30" fmla="*/ 44 w 49"/>
                <a:gd name="T31" fmla="*/ 1 h 13"/>
                <a:gd name="T32" fmla="*/ 41 w 49"/>
                <a:gd name="T33" fmla="*/ 1 h 13"/>
                <a:gd name="T34" fmla="*/ 31 w 49"/>
                <a:gd name="T35" fmla="*/ 2 h 13"/>
                <a:gd name="T36" fmla="*/ 16 w 49"/>
                <a:gd name="T37" fmla="*/ 4 h 13"/>
                <a:gd name="T38" fmla="*/ 7 w 49"/>
                <a:gd name="T39" fmla="*/ 5 h 13"/>
                <a:gd name="T40" fmla="*/ 2 w 49"/>
                <a:gd name="T41" fmla="*/ 7 h 13"/>
                <a:gd name="T42" fmla="*/ 1 w 49"/>
                <a:gd name="T43" fmla="*/ 8 h 13"/>
                <a:gd name="T44" fmla="*/ 1 w 49"/>
                <a:gd name="T45" fmla="*/ 10 h 13"/>
                <a:gd name="T46" fmla="*/ 20 w 49"/>
                <a:gd name="T47" fmla="*/ 12 h 13"/>
                <a:gd name="T48" fmla="*/ 35 w 49"/>
                <a:gd name="T49" fmla="*/ 12 h 13"/>
                <a:gd name="T50" fmla="*/ 46 w 49"/>
                <a:gd name="T51" fmla="*/ 12 h 13"/>
                <a:gd name="T52" fmla="*/ 48 w 49"/>
                <a:gd name="T53" fmla="*/ 12 h 13"/>
                <a:gd name="T54" fmla="*/ 49 w 49"/>
                <a:gd name="T5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49" y="12"/>
                  </a:moveTo>
                  <a:cubicBezTo>
                    <a:pt x="49" y="12"/>
                    <a:pt x="49" y="12"/>
                    <a:pt x="48" y="12"/>
                  </a:cubicBezTo>
                  <a:cubicBezTo>
                    <a:pt x="48" y="12"/>
                    <a:pt x="47" y="12"/>
                    <a:pt x="46" y="12"/>
                  </a:cubicBezTo>
                  <a:cubicBezTo>
                    <a:pt x="43" y="12"/>
                    <a:pt x="39" y="12"/>
                    <a:pt x="35" y="12"/>
                  </a:cubicBezTo>
                  <a:cubicBezTo>
                    <a:pt x="31" y="12"/>
                    <a:pt x="26" y="12"/>
                    <a:pt x="20" y="13"/>
                  </a:cubicBezTo>
                  <a:cubicBezTo>
                    <a:pt x="14" y="13"/>
                    <a:pt x="8" y="12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7"/>
                    <a:pt x="1" y="6"/>
                    <a:pt x="2" y="6"/>
                  </a:cubicBezTo>
                  <a:cubicBezTo>
                    <a:pt x="4" y="5"/>
                    <a:pt x="5" y="5"/>
                    <a:pt x="7" y="5"/>
                  </a:cubicBezTo>
                  <a:cubicBezTo>
                    <a:pt x="10" y="4"/>
                    <a:pt x="13" y="4"/>
                    <a:pt x="16" y="3"/>
                  </a:cubicBezTo>
                  <a:cubicBezTo>
                    <a:pt x="21" y="2"/>
                    <a:pt x="27" y="2"/>
                    <a:pt x="31" y="1"/>
                  </a:cubicBezTo>
                  <a:cubicBezTo>
                    <a:pt x="35" y="1"/>
                    <a:pt x="39" y="1"/>
                    <a:pt x="41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4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1"/>
                    <a:pt x="35" y="1"/>
                    <a:pt x="31" y="2"/>
                  </a:cubicBezTo>
                  <a:cubicBezTo>
                    <a:pt x="27" y="2"/>
                    <a:pt x="21" y="3"/>
                    <a:pt x="16" y="4"/>
                  </a:cubicBezTo>
                  <a:cubicBezTo>
                    <a:pt x="13" y="4"/>
                    <a:pt x="10" y="5"/>
                    <a:pt x="7" y="5"/>
                  </a:cubicBezTo>
                  <a:cubicBezTo>
                    <a:pt x="5" y="6"/>
                    <a:pt x="4" y="6"/>
                    <a:pt x="2" y="7"/>
                  </a:cubicBezTo>
                  <a:cubicBezTo>
                    <a:pt x="2" y="7"/>
                    <a:pt x="1" y="8"/>
                    <a:pt x="1" y="8"/>
                  </a:cubicBezTo>
                  <a:cubicBezTo>
                    <a:pt x="0" y="9"/>
                    <a:pt x="1" y="9"/>
                    <a:pt x="1" y="10"/>
                  </a:cubicBezTo>
                  <a:cubicBezTo>
                    <a:pt x="8" y="12"/>
                    <a:pt x="14" y="12"/>
                    <a:pt x="20" y="12"/>
                  </a:cubicBezTo>
                  <a:cubicBezTo>
                    <a:pt x="26" y="12"/>
                    <a:pt x="31" y="12"/>
                    <a:pt x="35" y="12"/>
                  </a:cubicBezTo>
                  <a:cubicBezTo>
                    <a:pt x="39" y="12"/>
                    <a:pt x="43" y="12"/>
                    <a:pt x="46" y="12"/>
                  </a:cubicBezTo>
                  <a:cubicBezTo>
                    <a:pt x="47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5" name="iṧľiḋe"/>
            <p:cNvSpPr/>
            <p:nvPr>
              <p:custDataLst>
                <p:tags r:id="rId116"/>
              </p:custDataLst>
            </p:nvPr>
          </p:nvSpPr>
          <p:spPr bwMode="auto">
            <a:xfrm>
              <a:off x="9794244" y="4695057"/>
              <a:ext cx="25453" cy="25453"/>
            </a:xfrm>
            <a:custGeom>
              <a:avLst/>
              <a:gdLst>
                <a:gd name="T0" fmla="*/ 2 w 6"/>
                <a:gd name="T1" fmla="*/ 1 h 6"/>
                <a:gd name="T2" fmla="*/ 4 w 6"/>
                <a:gd name="T3" fmla="*/ 0 h 6"/>
                <a:gd name="T4" fmla="*/ 5 w 6"/>
                <a:gd name="T5" fmla="*/ 4 h 6"/>
                <a:gd name="T6" fmla="*/ 1 w 6"/>
                <a:gd name="T7" fmla="*/ 4 h 6"/>
                <a:gd name="T8" fmla="*/ 1 w 6"/>
                <a:gd name="T9" fmla="*/ 3 h 6"/>
                <a:gd name="T10" fmla="*/ 2 w 6"/>
                <a:gd name="T11" fmla="*/ 4 h 6"/>
                <a:gd name="T12" fmla="*/ 5 w 6"/>
                <a:gd name="T13" fmla="*/ 4 h 6"/>
                <a:gd name="T14" fmla="*/ 4 w 6"/>
                <a:gd name="T15" fmla="*/ 1 h 6"/>
                <a:gd name="T16" fmla="*/ 2 w 6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2" y="1"/>
                    <a:pt x="3" y="0"/>
                    <a:pt x="4" y="0"/>
                  </a:cubicBezTo>
                  <a:cubicBezTo>
                    <a:pt x="5" y="1"/>
                    <a:pt x="6" y="3"/>
                    <a:pt x="5" y="4"/>
                  </a:cubicBezTo>
                  <a:cubicBezTo>
                    <a:pt x="4" y="6"/>
                    <a:pt x="2" y="6"/>
                    <a:pt x="1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4"/>
                  </a:cubicBezTo>
                  <a:cubicBezTo>
                    <a:pt x="2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8675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6" name="ïšlïḍè"/>
            <p:cNvSpPr/>
            <p:nvPr>
              <p:custDataLst>
                <p:tags r:id="rId117"/>
              </p:custDataLst>
            </p:nvPr>
          </p:nvSpPr>
          <p:spPr bwMode="auto">
            <a:xfrm>
              <a:off x="9707407" y="5093308"/>
              <a:ext cx="339862" cy="232064"/>
            </a:xfrm>
            <a:custGeom>
              <a:avLst/>
              <a:gdLst>
                <a:gd name="T0" fmla="*/ 46 w 82"/>
                <a:gd name="T1" fmla="*/ 11 h 56"/>
                <a:gd name="T2" fmla="*/ 54 w 82"/>
                <a:gd name="T3" fmla="*/ 26 h 56"/>
                <a:gd name="T4" fmla="*/ 0 w 82"/>
                <a:gd name="T5" fmla="*/ 41 h 56"/>
                <a:gd name="T6" fmla="*/ 2 w 82"/>
                <a:gd name="T7" fmla="*/ 56 h 56"/>
                <a:gd name="T8" fmla="*/ 79 w 82"/>
                <a:gd name="T9" fmla="*/ 35 h 56"/>
                <a:gd name="T10" fmla="*/ 67 w 82"/>
                <a:gd name="T11" fmla="*/ 0 h 56"/>
                <a:gd name="T12" fmla="*/ 46 w 82"/>
                <a:gd name="T13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56">
                  <a:moveTo>
                    <a:pt x="46" y="11"/>
                  </a:moveTo>
                  <a:cubicBezTo>
                    <a:pt x="47" y="13"/>
                    <a:pt x="54" y="26"/>
                    <a:pt x="54" y="2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82" y="49"/>
                    <a:pt x="79" y="35"/>
                  </a:cubicBezTo>
                  <a:cubicBezTo>
                    <a:pt x="75" y="15"/>
                    <a:pt x="67" y="0"/>
                    <a:pt x="67" y="0"/>
                  </a:cubicBezTo>
                  <a:cubicBezTo>
                    <a:pt x="46" y="11"/>
                    <a:pt x="46" y="11"/>
                    <a:pt x="46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7" name="íśḷiďè"/>
            <p:cNvSpPr/>
            <p:nvPr>
              <p:custDataLst>
                <p:tags r:id="rId118"/>
              </p:custDataLst>
            </p:nvPr>
          </p:nvSpPr>
          <p:spPr bwMode="auto">
            <a:xfrm>
              <a:off x="9439410" y="4831300"/>
              <a:ext cx="586898" cy="515032"/>
            </a:xfrm>
            <a:custGeom>
              <a:avLst/>
              <a:gdLst>
                <a:gd name="T0" fmla="*/ 0 w 142"/>
                <a:gd name="T1" fmla="*/ 40 h 124"/>
                <a:gd name="T2" fmla="*/ 24 w 142"/>
                <a:gd name="T3" fmla="*/ 14 h 124"/>
                <a:gd name="T4" fmla="*/ 62 w 142"/>
                <a:gd name="T5" fmla="*/ 3 h 124"/>
                <a:gd name="T6" fmla="*/ 131 w 142"/>
                <a:gd name="T7" fmla="*/ 38 h 124"/>
                <a:gd name="T8" fmla="*/ 142 w 142"/>
                <a:gd name="T9" fmla="*/ 70 h 124"/>
                <a:gd name="T10" fmla="*/ 111 w 142"/>
                <a:gd name="T11" fmla="*/ 76 h 124"/>
                <a:gd name="T12" fmla="*/ 101 w 142"/>
                <a:gd name="T13" fmla="*/ 54 h 124"/>
                <a:gd name="T14" fmla="*/ 100 w 142"/>
                <a:gd name="T15" fmla="*/ 85 h 124"/>
                <a:gd name="T16" fmla="*/ 107 w 142"/>
                <a:gd name="T17" fmla="*/ 118 h 124"/>
                <a:gd name="T18" fmla="*/ 25 w 142"/>
                <a:gd name="T19" fmla="*/ 124 h 124"/>
                <a:gd name="T20" fmla="*/ 31 w 142"/>
                <a:gd name="T21" fmla="*/ 52 h 124"/>
                <a:gd name="T22" fmla="*/ 22 w 142"/>
                <a:gd name="T23" fmla="*/ 61 h 124"/>
                <a:gd name="T24" fmla="*/ 0 w 142"/>
                <a:gd name="T25" fmla="*/ 4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2" h="124">
                  <a:moveTo>
                    <a:pt x="0" y="40"/>
                  </a:moveTo>
                  <a:cubicBezTo>
                    <a:pt x="0" y="40"/>
                    <a:pt x="19" y="18"/>
                    <a:pt x="24" y="14"/>
                  </a:cubicBezTo>
                  <a:cubicBezTo>
                    <a:pt x="29" y="10"/>
                    <a:pt x="42" y="0"/>
                    <a:pt x="62" y="3"/>
                  </a:cubicBezTo>
                  <a:cubicBezTo>
                    <a:pt x="82" y="6"/>
                    <a:pt x="118" y="5"/>
                    <a:pt x="131" y="38"/>
                  </a:cubicBezTo>
                  <a:cubicBezTo>
                    <a:pt x="140" y="59"/>
                    <a:pt x="142" y="70"/>
                    <a:pt x="142" y="70"/>
                  </a:cubicBezTo>
                  <a:cubicBezTo>
                    <a:pt x="142" y="70"/>
                    <a:pt x="124" y="78"/>
                    <a:pt x="111" y="76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54"/>
                    <a:pt x="95" y="55"/>
                    <a:pt x="100" y="85"/>
                  </a:cubicBezTo>
                  <a:cubicBezTo>
                    <a:pt x="107" y="118"/>
                    <a:pt x="107" y="118"/>
                    <a:pt x="107" y="118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0" y="40"/>
                    <a:pt x="0" y="40"/>
                    <a:pt x="0" y="40"/>
                  </a:cubicBezTo>
                </a:path>
              </a:pathLst>
            </a:cu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8" name="i$1iḓé"/>
            <p:cNvSpPr/>
            <p:nvPr>
              <p:custDataLst>
                <p:tags r:id="rId119"/>
              </p:custDataLst>
            </p:nvPr>
          </p:nvSpPr>
          <p:spPr bwMode="auto">
            <a:xfrm>
              <a:off x="9348082" y="5013957"/>
              <a:ext cx="335370" cy="285963"/>
            </a:xfrm>
            <a:custGeom>
              <a:avLst/>
              <a:gdLst>
                <a:gd name="T0" fmla="*/ 43 w 81"/>
                <a:gd name="T1" fmla="*/ 16 h 69"/>
                <a:gd name="T2" fmla="*/ 32 w 81"/>
                <a:gd name="T3" fmla="*/ 29 h 69"/>
                <a:gd name="T4" fmla="*/ 81 w 81"/>
                <a:gd name="T5" fmla="*/ 55 h 69"/>
                <a:gd name="T6" fmla="*/ 76 w 81"/>
                <a:gd name="T7" fmla="*/ 69 h 69"/>
                <a:gd name="T8" fmla="*/ 5 w 81"/>
                <a:gd name="T9" fmla="*/ 32 h 69"/>
                <a:gd name="T10" fmla="*/ 25 w 81"/>
                <a:gd name="T11" fmla="*/ 0 h 69"/>
                <a:gd name="T12" fmla="*/ 43 w 81"/>
                <a:gd name="T1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69">
                  <a:moveTo>
                    <a:pt x="43" y="16"/>
                  </a:moveTo>
                  <a:cubicBezTo>
                    <a:pt x="42" y="17"/>
                    <a:pt x="32" y="29"/>
                    <a:pt x="32" y="29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0" y="44"/>
                    <a:pt x="5" y="32"/>
                  </a:cubicBezTo>
                  <a:cubicBezTo>
                    <a:pt x="14" y="13"/>
                    <a:pt x="25" y="0"/>
                    <a:pt x="25" y="0"/>
                  </a:cubicBezTo>
                  <a:cubicBezTo>
                    <a:pt x="43" y="16"/>
                    <a:pt x="43" y="16"/>
                    <a:pt x="43" y="16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9" name="îṥļïďe"/>
            <p:cNvSpPr/>
            <p:nvPr>
              <p:custDataLst>
                <p:tags r:id="rId120"/>
              </p:custDataLst>
            </p:nvPr>
          </p:nvSpPr>
          <p:spPr bwMode="auto">
            <a:xfrm>
              <a:off x="9491812" y="4936103"/>
              <a:ext cx="29944" cy="37430"/>
            </a:xfrm>
            <a:custGeom>
              <a:avLst/>
              <a:gdLst>
                <a:gd name="T0" fmla="*/ 5 w 7"/>
                <a:gd name="T1" fmla="*/ 0 h 9"/>
                <a:gd name="T2" fmla="*/ 0 w 7"/>
                <a:gd name="T3" fmla="*/ 4 h 9"/>
                <a:gd name="T4" fmla="*/ 5 w 7"/>
                <a:gd name="T5" fmla="*/ 9 h 9"/>
                <a:gd name="T6" fmla="*/ 7 w 7"/>
                <a:gd name="T7" fmla="*/ 8 h 9"/>
                <a:gd name="T8" fmla="*/ 6 w 7"/>
                <a:gd name="T9" fmla="*/ 0 h 9"/>
                <a:gd name="T10" fmla="*/ 5 w 7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9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9"/>
                    <a:pt x="7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0" name="îşļiḓê"/>
            <p:cNvSpPr/>
            <p:nvPr>
              <p:custDataLst>
                <p:tags r:id="rId121"/>
              </p:custDataLst>
            </p:nvPr>
          </p:nvSpPr>
          <p:spPr bwMode="auto">
            <a:xfrm>
              <a:off x="9517264" y="5027432"/>
              <a:ext cx="11978" cy="28447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6 h 7"/>
                <a:gd name="T4" fmla="*/ 3 w 3"/>
                <a:gd name="T5" fmla="*/ 7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cubicBezTo>
                    <a:pt x="0" y="2"/>
                    <a:pt x="0" y="4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1" name="iśḻïḓé"/>
            <p:cNvSpPr/>
            <p:nvPr>
              <p:custDataLst>
                <p:tags r:id="rId122"/>
              </p:custDataLst>
            </p:nvPr>
          </p:nvSpPr>
          <p:spPr bwMode="auto">
            <a:xfrm>
              <a:off x="9948454" y="4992996"/>
              <a:ext cx="44916" cy="37430"/>
            </a:xfrm>
            <a:custGeom>
              <a:avLst/>
              <a:gdLst>
                <a:gd name="T0" fmla="*/ 6 w 11"/>
                <a:gd name="T1" fmla="*/ 0 h 9"/>
                <a:gd name="T2" fmla="*/ 2 w 11"/>
                <a:gd name="T3" fmla="*/ 1 h 9"/>
                <a:gd name="T4" fmla="*/ 2 w 11"/>
                <a:gd name="T5" fmla="*/ 8 h 9"/>
                <a:gd name="T6" fmla="*/ 6 w 11"/>
                <a:gd name="T7" fmla="*/ 9 h 9"/>
                <a:gd name="T8" fmla="*/ 9 w 11"/>
                <a:gd name="T9" fmla="*/ 8 h 9"/>
                <a:gd name="T10" fmla="*/ 9 w 11"/>
                <a:gd name="T11" fmla="*/ 1 h 9"/>
                <a:gd name="T12" fmla="*/ 6 w 11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7" y="9"/>
                    <a:pt x="8" y="9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2" name="îṥľïḓe"/>
            <p:cNvSpPr/>
            <p:nvPr>
              <p:custDataLst>
                <p:tags r:id="rId123"/>
              </p:custDataLst>
            </p:nvPr>
          </p:nvSpPr>
          <p:spPr bwMode="auto">
            <a:xfrm>
              <a:off x="9918510" y="5076839"/>
              <a:ext cx="20961" cy="37430"/>
            </a:xfrm>
            <a:custGeom>
              <a:avLst/>
              <a:gdLst>
                <a:gd name="T0" fmla="*/ 1 w 5"/>
                <a:gd name="T1" fmla="*/ 0 h 9"/>
                <a:gd name="T2" fmla="*/ 0 w 5"/>
                <a:gd name="T3" fmla="*/ 9 h 9"/>
                <a:gd name="T4" fmla="*/ 0 w 5"/>
                <a:gd name="T5" fmla="*/ 9 h 9"/>
                <a:gd name="T6" fmla="*/ 4 w 5"/>
                <a:gd name="T7" fmla="*/ 8 h 9"/>
                <a:gd name="T8" fmla="*/ 4 w 5"/>
                <a:gd name="T9" fmla="*/ 1 h 9"/>
                <a:gd name="T10" fmla="*/ 1 w 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1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3" y="9"/>
                    <a:pt x="4" y="8"/>
                  </a:cubicBezTo>
                  <a:cubicBezTo>
                    <a:pt x="5" y="6"/>
                    <a:pt x="5" y="3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3" name="ïṧľidê"/>
            <p:cNvSpPr/>
            <p:nvPr>
              <p:custDataLst>
                <p:tags r:id="rId124"/>
              </p:custDataLst>
            </p:nvPr>
          </p:nvSpPr>
          <p:spPr bwMode="auto">
            <a:xfrm>
              <a:off x="9972409" y="5088816"/>
              <a:ext cx="41921" cy="41921"/>
            </a:xfrm>
            <a:custGeom>
              <a:avLst/>
              <a:gdLst>
                <a:gd name="T0" fmla="*/ 5 w 10"/>
                <a:gd name="T1" fmla="*/ 0 h 10"/>
                <a:gd name="T2" fmla="*/ 2 w 10"/>
                <a:gd name="T3" fmla="*/ 2 h 10"/>
                <a:gd name="T4" fmla="*/ 2 w 10"/>
                <a:gd name="T5" fmla="*/ 9 h 10"/>
                <a:gd name="T6" fmla="*/ 5 w 10"/>
                <a:gd name="T7" fmla="*/ 10 h 10"/>
                <a:gd name="T8" fmla="*/ 8 w 10"/>
                <a:gd name="T9" fmla="*/ 9 h 10"/>
                <a:gd name="T10" fmla="*/ 8 w 10"/>
                <a:gd name="T11" fmla="*/ 2 h 10"/>
                <a:gd name="T12" fmla="*/ 5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3" y="9"/>
                    <a:pt x="4" y="10"/>
                    <a:pt x="5" y="10"/>
                  </a:cubicBezTo>
                  <a:cubicBezTo>
                    <a:pt x="6" y="10"/>
                    <a:pt x="7" y="9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4" name="išḻïḍé"/>
            <p:cNvSpPr/>
            <p:nvPr>
              <p:custDataLst>
                <p:tags r:id="rId125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55" name="îsḻiḋè"/>
            <p:cNvSpPr/>
            <p:nvPr>
              <p:custDataLst>
                <p:tags r:id="rId126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6" name="ï$ļïďé"/>
            <p:cNvSpPr/>
            <p:nvPr>
              <p:custDataLst>
                <p:tags r:id="rId127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DBEE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7" name="íṡľíḑè"/>
            <p:cNvSpPr/>
            <p:nvPr>
              <p:custDataLst>
                <p:tags r:id="rId128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8" name="iŝḷíďe"/>
            <p:cNvSpPr/>
            <p:nvPr>
              <p:custDataLst>
                <p:tags r:id="rId129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9" name="ïṥḻîḋê"/>
            <p:cNvSpPr/>
            <p:nvPr>
              <p:custDataLst>
                <p:tags r:id="rId130"/>
              </p:custDataLst>
            </p:nvPr>
          </p:nvSpPr>
          <p:spPr bwMode="auto">
            <a:xfrm>
              <a:off x="9686447" y="5213083"/>
              <a:ext cx="53899" cy="41921"/>
            </a:xfrm>
            <a:custGeom>
              <a:avLst/>
              <a:gdLst>
                <a:gd name="T0" fmla="*/ 7 w 13"/>
                <a:gd name="T1" fmla="*/ 9 h 10"/>
                <a:gd name="T2" fmla="*/ 2 w 13"/>
                <a:gd name="T3" fmla="*/ 5 h 10"/>
                <a:gd name="T4" fmla="*/ 7 w 13"/>
                <a:gd name="T5" fmla="*/ 1 h 10"/>
                <a:gd name="T6" fmla="*/ 11 w 13"/>
                <a:gd name="T7" fmla="*/ 5 h 10"/>
                <a:gd name="T8" fmla="*/ 7 w 13"/>
                <a:gd name="T9" fmla="*/ 9 h 10"/>
                <a:gd name="T10" fmla="*/ 7 w 13"/>
                <a:gd name="T11" fmla="*/ 0 h 10"/>
                <a:gd name="T12" fmla="*/ 3 w 13"/>
                <a:gd name="T13" fmla="*/ 1 h 10"/>
                <a:gd name="T14" fmla="*/ 3 w 13"/>
                <a:gd name="T15" fmla="*/ 9 h 10"/>
                <a:gd name="T16" fmla="*/ 7 w 13"/>
                <a:gd name="T17" fmla="*/ 10 h 10"/>
                <a:gd name="T18" fmla="*/ 11 w 13"/>
                <a:gd name="T19" fmla="*/ 9 h 10"/>
                <a:gd name="T20" fmla="*/ 11 w 13"/>
                <a:gd name="T21" fmla="*/ 1 h 10"/>
                <a:gd name="T22" fmla="*/ 7 w 13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0">
                  <a:moveTo>
                    <a:pt x="7" y="9"/>
                  </a:moveTo>
                  <a:cubicBezTo>
                    <a:pt x="4" y="9"/>
                    <a:pt x="2" y="7"/>
                    <a:pt x="2" y="5"/>
                  </a:cubicBezTo>
                  <a:cubicBezTo>
                    <a:pt x="2" y="3"/>
                    <a:pt x="4" y="1"/>
                    <a:pt x="7" y="1"/>
                  </a:cubicBezTo>
                  <a:cubicBezTo>
                    <a:pt x="9" y="1"/>
                    <a:pt x="11" y="3"/>
                    <a:pt x="11" y="5"/>
                  </a:cubicBezTo>
                  <a:cubicBezTo>
                    <a:pt x="11" y="7"/>
                    <a:pt x="9" y="9"/>
                    <a:pt x="7" y="9"/>
                  </a:cubicBezTo>
                  <a:moveTo>
                    <a:pt x="7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7"/>
                    <a:pt x="3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0"/>
                    <a:pt x="10" y="10"/>
                    <a:pt x="11" y="9"/>
                  </a:cubicBezTo>
                  <a:cubicBezTo>
                    <a:pt x="13" y="7"/>
                    <a:pt x="13" y="3"/>
                    <a:pt x="11" y="1"/>
                  </a:cubicBezTo>
                  <a:cubicBezTo>
                    <a:pt x="10" y="0"/>
                    <a:pt x="8" y="0"/>
                    <a:pt x="7" y="0"/>
                  </a:cubicBezTo>
                </a:path>
              </a:pathLst>
            </a:custGeom>
            <a:solidFill>
              <a:srgbClr val="E6F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0" name="ïśḷídé"/>
            <p:cNvSpPr/>
            <p:nvPr>
              <p:custDataLst>
                <p:tags r:id="rId131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1" name="ïṥlïdé"/>
            <p:cNvSpPr/>
            <p:nvPr>
              <p:custDataLst>
                <p:tags r:id="rId132"/>
              </p:custDataLst>
            </p:nvPr>
          </p:nvSpPr>
          <p:spPr bwMode="auto">
            <a:xfrm>
              <a:off x="8222197" y="2181279"/>
              <a:ext cx="107798" cy="115284"/>
            </a:xfrm>
            <a:custGeom>
              <a:avLst/>
              <a:gdLst>
                <a:gd name="T0" fmla="*/ 0 w 26"/>
                <a:gd name="T1" fmla="*/ 19 h 28"/>
                <a:gd name="T2" fmla="*/ 16 w 26"/>
                <a:gd name="T3" fmla="*/ 0 h 28"/>
                <a:gd name="T4" fmla="*/ 25 w 26"/>
                <a:gd name="T5" fmla="*/ 7 h 28"/>
                <a:gd name="T6" fmla="*/ 10 w 26"/>
                <a:gd name="T7" fmla="*/ 28 h 28"/>
                <a:gd name="T8" fmla="*/ 0 w 26"/>
                <a:gd name="T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8">
                  <a:moveTo>
                    <a:pt x="0" y="19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5" y="7"/>
                    <a:pt x="25" y="7"/>
                  </a:cubicBezTo>
                  <a:cubicBezTo>
                    <a:pt x="26" y="8"/>
                    <a:pt x="10" y="28"/>
                    <a:pt x="10" y="28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2" name="îšḷîḑé"/>
            <p:cNvSpPr/>
            <p:nvPr>
              <p:custDataLst>
                <p:tags r:id="rId133"/>
              </p:custDataLst>
            </p:nvPr>
          </p:nvSpPr>
          <p:spPr bwMode="auto">
            <a:xfrm>
              <a:off x="8279090" y="1986644"/>
              <a:ext cx="83843" cy="230567"/>
            </a:xfrm>
            <a:custGeom>
              <a:avLst/>
              <a:gdLst>
                <a:gd name="T0" fmla="*/ 56 w 56"/>
                <a:gd name="T1" fmla="*/ 138 h 154"/>
                <a:gd name="T2" fmla="*/ 28 w 56"/>
                <a:gd name="T3" fmla="*/ 154 h 154"/>
                <a:gd name="T4" fmla="*/ 0 w 56"/>
                <a:gd name="T5" fmla="*/ 130 h 154"/>
                <a:gd name="T6" fmla="*/ 17 w 56"/>
                <a:gd name="T7" fmla="*/ 5 h 154"/>
                <a:gd name="T8" fmla="*/ 28 w 56"/>
                <a:gd name="T9" fmla="*/ 0 h 154"/>
                <a:gd name="T10" fmla="*/ 56 w 56"/>
                <a:gd name="T11" fmla="*/ 13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54">
                  <a:moveTo>
                    <a:pt x="56" y="138"/>
                  </a:moveTo>
                  <a:lnTo>
                    <a:pt x="28" y="154"/>
                  </a:lnTo>
                  <a:lnTo>
                    <a:pt x="0" y="130"/>
                  </a:lnTo>
                  <a:lnTo>
                    <a:pt x="17" y="5"/>
                  </a:lnTo>
                  <a:lnTo>
                    <a:pt x="28" y="0"/>
                  </a:lnTo>
                  <a:lnTo>
                    <a:pt x="56" y="138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3" name="îṥľîḓê"/>
            <p:cNvSpPr/>
            <p:nvPr>
              <p:custDataLst>
                <p:tags r:id="rId134"/>
              </p:custDataLst>
            </p:nvPr>
          </p:nvSpPr>
          <p:spPr bwMode="auto">
            <a:xfrm>
              <a:off x="8309034" y="1986644"/>
              <a:ext cx="40425" cy="223081"/>
            </a:xfrm>
            <a:custGeom>
              <a:avLst/>
              <a:gdLst>
                <a:gd name="T0" fmla="*/ 10 w 10"/>
                <a:gd name="T1" fmla="*/ 54 h 54"/>
                <a:gd name="T2" fmla="*/ 4 w 10"/>
                <a:gd name="T3" fmla="*/ 27 h 54"/>
                <a:gd name="T4" fmla="*/ 0 w 10"/>
                <a:gd name="T5" fmla="*/ 0 h 54"/>
                <a:gd name="T6" fmla="*/ 5 w 10"/>
                <a:gd name="T7" fmla="*/ 27 h 54"/>
                <a:gd name="T8" fmla="*/ 10 w 10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4">
                  <a:moveTo>
                    <a:pt x="10" y="54"/>
                  </a:moveTo>
                  <a:cubicBezTo>
                    <a:pt x="9" y="54"/>
                    <a:pt x="7" y="42"/>
                    <a:pt x="4" y="27"/>
                  </a:cubicBezTo>
                  <a:cubicBezTo>
                    <a:pt x="2" y="12"/>
                    <a:pt x="0" y="0"/>
                    <a:pt x="0" y="0"/>
                  </a:cubicBezTo>
                  <a:cubicBezTo>
                    <a:pt x="0" y="0"/>
                    <a:pt x="3" y="12"/>
                    <a:pt x="5" y="27"/>
                  </a:cubicBezTo>
                  <a:cubicBezTo>
                    <a:pt x="8" y="42"/>
                    <a:pt x="10" y="54"/>
                    <a:pt x="10" y="54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4" name="ïṡ1ïḋé"/>
            <p:cNvSpPr/>
            <p:nvPr>
              <p:custDataLst>
                <p:tags r:id="rId135"/>
              </p:custDataLst>
            </p:nvPr>
          </p:nvSpPr>
          <p:spPr bwMode="auto">
            <a:xfrm>
              <a:off x="8288073" y="2122889"/>
              <a:ext cx="25453" cy="4492"/>
            </a:xfrm>
            <a:custGeom>
              <a:avLst/>
              <a:gdLst>
                <a:gd name="T0" fmla="*/ 6 w 6"/>
                <a:gd name="T1" fmla="*/ 0 h 1"/>
                <a:gd name="T2" fmla="*/ 3 w 6"/>
                <a:gd name="T3" fmla="*/ 1 h 1"/>
                <a:gd name="T4" fmla="*/ 0 w 6"/>
                <a:gd name="T5" fmla="*/ 0 h 1"/>
                <a:gd name="T6" fmla="*/ 3 w 6"/>
                <a:gd name="T7" fmla="*/ 0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4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5" name="îṡ1îdé"/>
            <p:cNvSpPr/>
            <p:nvPr>
              <p:custDataLst>
                <p:tags r:id="rId136"/>
              </p:custDataLst>
            </p:nvPr>
          </p:nvSpPr>
          <p:spPr bwMode="auto">
            <a:xfrm>
              <a:off x="8283581" y="2101928"/>
              <a:ext cx="25453" cy="8983"/>
            </a:xfrm>
            <a:custGeom>
              <a:avLst/>
              <a:gdLst>
                <a:gd name="T0" fmla="*/ 6 w 6"/>
                <a:gd name="T1" fmla="*/ 2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1 h 2"/>
                <a:gd name="T8" fmla="*/ 6 w 6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2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2" y="0"/>
                    <a:pt x="3" y="1"/>
                  </a:cubicBezTo>
                  <a:cubicBezTo>
                    <a:pt x="5" y="1"/>
                    <a:pt x="6" y="2"/>
                    <a:pt x="6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6" name="ïslîḓe"/>
            <p:cNvSpPr/>
            <p:nvPr>
              <p:custDataLst>
                <p:tags r:id="rId137"/>
              </p:custDataLst>
            </p:nvPr>
          </p:nvSpPr>
          <p:spPr bwMode="auto">
            <a:xfrm>
              <a:off x="8288073" y="2089951"/>
              <a:ext cx="20961" cy="2994"/>
            </a:xfrm>
            <a:custGeom>
              <a:avLst/>
              <a:gdLst>
                <a:gd name="T0" fmla="*/ 5 w 5"/>
                <a:gd name="T1" fmla="*/ 1 h 1"/>
                <a:gd name="T2" fmla="*/ 2 w 5"/>
                <a:gd name="T3" fmla="*/ 1 h 1"/>
                <a:gd name="T4" fmla="*/ 0 w 5"/>
                <a:gd name="T5" fmla="*/ 0 h 1"/>
                <a:gd name="T6" fmla="*/ 2 w 5"/>
                <a:gd name="T7" fmla="*/ 0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5" y="1"/>
                    <a:pt x="4" y="1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7" name="ïṡļiḑe"/>
            <p:cNvSpPr/>
            <p:nvPr>
              <p:custDataLst>
                <p:tags r:id="rId138"/>
              </p:custDataLst>
            </p:nvPr>
          </p:nvSpPr>
          <p:spPr bwMode="auto">
            <a:xfrm>
              <a:off x="8243158" y="2127380"/>
              <a:ext cx="44916" cy="35932"/>
            </a:xfrm>
            <a:custGeom>
              <a:avLst/>
              <a:gdLst>
                <a:gd name="T0" fmla="*/ 10 w 11"/>
                <a:gd name="T1" fmla="*/ 2 h 9"/>
                <a:gd name="T2" fmla="*/ 10 w 11"/>
                <a:gd name="T3" fmla="*/ 4 h 9"/>
                <a:gd name="T4" fmla="*/ 8 w 11"/>
                <a:gd name="T5" fmla="*/ 7 h 9"/>
                <a:gd name="T6" fmla="*/ 5 w 11"/>
                <a:gd name="T7" fmla="*/ 9 h 9"/>
                <a:gd name="T8" fmla="*/ 4 w 11"/>
                <a:gd name="T9" fmla="*/ 9 h 9"/>
                <a:gd name="T10" fmla="*/ 3 w 11"/>
                <a:gd name="T11" fmla="*/ 8 h 9"/>
                <a:gd name="T12" fmla="*/ 3 w 11"/>
                <a:gd name="T13" fmla="*/ 7 h 9"/>
                <a:gd name="T14" fmla="*/ 9 w 11"/>
                <a:gd name="T15" fmla="*/ 2 h 9"/>
                <a:gd name="T16" fmla="*/ 11 w 11"/>
                <a:gd name="T17" fmla="*/ 1 h 9"/>
                <a:gd name="T18" fmla="*/ 11 w 11"/>
                <a:gd name="T19" fmla="*/ 2 h 9"/>
                <a:gd name="T20" fmla="*/ 4 w 11"/>
                <a:gd name="T21" fmla="*/ 3 h 9"/>
                <a:gd name="T22" fmla="*/ 2 w 11"/>
                <a:gd name="T23" fmla="*/ 3 h 9"/>
                <a:gd name="T24" fmla="*/ 2 w 11"/>
                <a:gd name="T25" fmla="*/ 1 h 9"/>
                <a:gd name="T26" fmla="*/ 3 w 11"/>
                <a:gd name="T27" fmla="*/ 1 h 9"/>
                <a:gd name="T28" fmla="*/ 5 w 11"/>
                <a:gd name="T29" fmla="*/ 0 h 9"/>
                <a:gd name="T30" fmla="*/ 9 w 11"/>
                <a:gd name="T31" fmla="*/ 1 h 9"/>
                <a:gd name="T32" fmla="*/ 10 w 11"/>
                <a:gd name="T33" fmla="*/ 1 h 9"/>
                <a:gd name="T34" fmla="*/ 5 w 11"/>
                <a:gd name="T35" fmla="*/ 1 h 9"/>
                <a:gd name="T36" fmla="*/ 4 w 11"/>
                <a:gd name="T37" fmla="*/ 2 h 9"/>
                <a:gd name="T38" fmla="*/ 11 w 11"/>
                <a:gd name="T39" fmla="*/ 2 h 9"/>
                <a:gd name="T40" fmla="*/ 11 w 11"/>
                <a:gd name="T41" fmla="*/ 2 h 9"/>
                <a:gd name="T42" fmla="*/ 10 w 11"/>
                <a:gd name="T43" fmla="*/ 3 h 9"/>
                <a:gd name="T44" fmla="*/ 4 w 11"/>
                <a:gd name="T45" fmla="*/ 8 h 9"/>
                <a:gd name="T46" fmla="*/ 4 w 11"/>
                <a:gd name="T47" fmla="*/ 8 h 9"/>
                <a:gd name="T48" fmla="*/ 5 w 11"/>
                <a:gd name="T49" fmla="*/ 8 h 9"/>
                <a:gd name="T50" fmla="*/ 8 w 11"/>
                <a:gd name="T51" fmla="*/ 7 h 9"/>
                <a:gd name="T52" fmla="*/ 10 w 11"/>
                <a:gd name="T5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" h="9">
                  <a:moveTo>
                    <a:pt x="10" y="2"/>
                  </a:move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7"/>
                  </a:cubicBezTo>
                  <a:cubicBezTo>
                    <a:pt x="7" y="8"/>
                    <a:pt x="6" y="9"/>
                    <a:pt x="5" y="9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7"/>
                    <a:pt x="3" y="7"/>
                  </a:cubicBezTo>
                  <a:cubicBezTo>
                    <a:pt x="5" y="5"/>
                    <a:pt x="7" y="3"/>
                    <a:pt x="9" y="2"/>
                  </a:cubicBezTo>
                  <a:cubicBezTo>
                    <a:pt x="10" y="2"/>
                    <a:pt x="10" y="2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4"/>
                    <a:pt x="6" y="3"/>
                    <a:pt x="4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2"/>
                    <a:pt x="9" y="0"/>
                    <a:pt x="5" y="1"/>
                  </a:cubicBezTo>
                  <a:cubicBezTo>
                    <a:pt x="4" y="1"/>
                    <a:pt x="0" y="2"/>
                    <a:pt x="4" y="2"/>
                  </a:cubicBezTo>
                  <a:cubicBezTo>
                    <a:pt x="6" y="3"/>
                    <a:pt x="8" y="3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3"/>
                    <a:pt x="10" y="3"/>
                  </a:cubicBezTo>
                  <a:cubicBezTo>
                    <a:pt x="7" y="4"/>
                    <a:pt x="5" y="6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5" y="8"/>
                    <a:pt x="5" y="8"/>
                  </a:cubicBezTo>
                  <a:cubicBezTo>
                    <a:pt x="6" y="8"/>
                    <a:pt x="7" y="7"/>
                    <a:pt x="8" y="7"/>
                  </a:cubicBezTo>
                  <a:cubicBezTo>
                    <a:pt x="10" y="5"/>
                    <a:pt x="10" y="2"/>
                    <a:pt x="10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8" name="ísḻidé"/>
            <p:cNvSpPr/>
            <p:nvPr>
              <p:custDataLst>
                <p:tags r:id="rId139"/>
              </p:custDataLst>
            </p:nvPr>
          </p:nvSpPr>
          <p:spPr bwMode="auto">
            <a:xfrm>
              <a:off x="8297057" y="2143850"/>
              <a:ext cx="40425" cy="44916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1 h 11"/>
                <a:gd name="T4" fmla="*/ 9 w 10"/>
                <a:gd name="T5" fmla="*/ 4 h 11"/>
                <a:gd name="T6" fmla="*/ 8 w 10"/>
                <a:gd name="T7" fmla="*/ 8 h 11"/>
                <a:gd name="T8" fmla="*/ 3 w 10"/>
                <a:gd name="T9" fmla="*/ 10 h 11"/>
                <a:gd name="T10" fmla="*/ 0 w 10"/>
                <a:gd name="T11" fmla="*/ 4 h 11"/>
                <a:gd name="T12" fmla="*/ 3 w 10"/>
                <a:gd name="T13" fmla="*/ 0 h 11"/>
                <a:gd name="T14" fmla="*/ 6 w 10"/>
                <a:gd name="T15" fmla="*/ 0 h 11"/>
                <a:gd name="T16" fmla="*/ 7 w 10"/>
                <a:gd name="T17" fmla="*/ 1 h 11"/>
                <a:gd name="T18" fmla="*/ 6 w 10"/>
                <a:gd name="T19" fmla="*/ 1 h 11"/>
                <a:gd name="T20" fmla="*/ 3 w 10"/>
                <a:gd name="T21" fmla="*/ 1 h 11"/>
                <a:gd name="T22" fmla="*/ 1 w 10"/>
                <a:gd name="T23" fmla="*/ 5 h 11"/>
                <a:gd name="T24" fmla="*/ 3 w 10"/>
                <a:gd name="T25" fmla="*/ 9 h 11"/>
                <a:gd name="T26" fmla="*/ 8 w 10"/>
                <a:gd name="T27" fmla="*/ 8 h 11"/>
                <a:gd name="T28" fmla="*/ 8 w 10"/>
                <a:gd name="T29" fmla="*/ 4 h 11"/>
                <a:gd name="T30" fmla="*/ 5 w 10"/>
                <a:gd name="T3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6" y="1"/>
                    <a:pt x="6" y="1"/>
                    <a:pt x="7" y="1"/>
                  </a:cubicBezTo>
                  <a:cubicBezTo>
                    <a:pt x="7" y="2"/>
                    <a:pt x="8" y="2"/>
                    <a:pt x="9" y="4"/>
                  </a:cubicBezTo>
                  <a:cubicBezTo>
                    <a:pt x="9" y="5"/>
                    <a:pt x="10" y="7"/>
                    <a:pt x="8" y="8"/>
                  </a:cubicBezTo>
                  <a:cubicBezTo>
                    <a:pt x="7" y="10"/>
                    <a:pt x="5" y="11"/>
                    <a:pt x="3" y="10"/>
                  </a:cubicBezTo>
                  <a:cubicBezTo>
                    <a:pt x="1" y="9"/>
                    <a:pt x="0" y="6"/>
                    <a:pt x="0" y="4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0"/>
                    <a:pt x="4" y="0"/>
                    <a:pt x="3" y="1"/>
                  </a:cubicBezTo>
                  <a:cubicBezTo>
                    <a:pt x="2" y="2"/>
                    <a:pt x="1" y="3"/>
                    <a:pt x="1" y="5"/>
                  </a:cubicBezTo>
                  <a:cubicBezTo>
                    <a:pt x="1" y="6"/>
                    <a:pt x="2" y="8"/>
                    <a:pt x="3" y="9"/>
                  </a:cubicBezTo>
                  <a:cubicBezTo>
                    <a:pt x="5" y="10"/>
                    <a:pt x="7" y="9"/>
                    <a:pt x="8" y="8"/>
                  </a:cubicBezTo>
                  <a:cubicBezTo>
                    <a:pt x="9" y="7"/>
                    <a:pt x="9" y="5"/>
                    <a:pt x="8" y="4"/>
                  </a:cubicBezTo>
                  <a:cubicBezTo>
                    <a:pt x="7" y="2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9" name="ísļiḍé"/>
            <p:cNvSpPr/>
            <p:nvPr>
              <p:custDataLst>
                <p:tags r:id="rId140"/>
              </p:custDataLst>
            </p:nvPr>
          </p:nvSpPr>
          <p:spPr bwMode="auto">
            <a:xfrm>
              <a:off x="7964680" y="1998622"/>
              <a:ext cx="67374" cy="119775"/>
            </a:xfrm>
            <a:custGeom>
              <a:avLst/>
              <a:gdLst>
                <a:gd name="T0" fmla="*/ 0 w 16"/>
                <a:gd name="T1" fmla="*/ 27 h 29"/>
                <a:gd name="T2" fmla="*/ 1 w 16"/>
                <a:gd name="T3" fmla="*/ 0 h 29"/>
                <a:gd name="T4" fmla="*/ 15 w 16"/>
                <a:gd name="T5" fmla="*/ 0 h 29"/>
                <a:gd name="T6" fmla="*/ 15 w 16"/>
                <a:gd name="T7" fmla="*/ 29 h 29"/>
                <a:gd name="T8" fmla="*/ 0 w 16"/>
                <a:gd name="T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9">
                  <a:moveTo>
                    <a:pt x="0" y="27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4" y="0"/>
                    <a:pt x="15" y="0"/>
                  </a:cubicBezTo>
                  <a:cubicBezTo>
                    <a:pt x="16" y="0"/>
                    <a:pt x="15" y="29"/>
                    <a:pt x="15" y="29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0" name="îşlîḋé"/>
            <p:cNvSpPr/>
            <p:nvPr>
              <p:custDataLst>
                <p:tags r:id="rId141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  <a:gd name="T10" fmla="*/ 6 w 268"/>
                <a:gd name="T11" fmla="*/ 22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  <a:lnTo>
                    <a:pt x="6" y="227"/>
                  </a:lnTo>
                  <a:close/>
                </a:path>
              </a:pathLst>
            </a:custGeom>
            <a:solidFill>
              <a:srgbClr val="D6A3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1" name="îSḷiḓé"/>
            <p:cNvSpPr/>
            <p:nvPr>
              <p:custDataLst>
                <p:tags r:id="rId142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2" name="íṧḻíḓè"/>
            <p:cNvSpPr/>
            <p:nvPr>
              <p:custDataLst>
                <p:tags r:id="rId143"/>
              </p:custDataLst>
            </p:nvPr>
          </p:nvSpPr>
          <p:spPr bwMode="auto">
            <a:xfrm>
              <a:off x="8400362" y="1935740"/>
              <a:ext cx="678227" cy="618339"/>
            </a:xfrm>
            <a:custGeom>
              <a:avLst/>
              <a:gdLst>
                <a:gd name="T0" fmla="*/ 150 w 164"/>
                <a:gd name="T1" fmla="*/ 59 h 149"/>
                <a:gd name="T2" fmla="*/ 163 w 164"/>
                <a:gd name="T3" fmla="*/ 30 h 149"/>
                <a:gd name="T4" fmla="*/ 146 w 164"/>
                <a:gd name="T5" fmla="*/ 5 h 149"/>
                <a:gd name="T6" fmla="*/ 115 w 164"/>
                <a:gd name="T7" fmla="*/ 8 h 149"/>
                <a:gd name="T8" fmla="*/ 83 w 164"/>
                <a:gd name="T9" fmla="*/ 55 h 149"/>
                <a:gd name="T10" fmla="*/ 37 w 164"/>
                <a:gd name="T11" fmla="*/ 70 h 149"/>
                <a:gd name="T12" fmla="*/ 21 w 164"/>
                <a:gd name="T13" fmla="*/ 97 h 149"/>
                <a:gd name="T14" fmla="*/ 5 w 164"/>
                <a:gd name="T15" fmla="*/ 114 h 149"/>
                <a:gd name="T16" fmla="*/ 15 w 164"/>
                <a:gd name="T17" fmla="*/ 143 h 149"/>
                <a:gd name="T18" fmla="*/ 47 w 164"/>
                <a:gd name="T19" fmla="*/ 148 h 149"/>
                <a:gd name="T20" fmla="*/ 102 w 164"/>
                <a:gd name="T21" fmla="*/ 132 h 149"/>
                <a:gd name="T22" fmla="*/ 133 w 164"/>
                <a:gd name="T23" fmla="*/ 113 h 149"/>
                <a:gd name="T24" fmla="*/ 149 w 164"/>
                <a:gd name="T25" fmla="*/ 5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149">
                  <a:moveTo>
                    <a:pt x="150" y="59"/>
                  </a:moveTo>
                  <a:cubicBezTo>
                    <a:pt x="159" y="52"/>
                    <a:pt x="164" y="41"/>
                    <a:pt x="163" y="30"/>
                  </a:cubicBezTo>
                  <a:cubicBezTo>
                    <a:pt x="162" y="20"/>
                    <a:pt x="155" y="9"/>
                    <a:pt x="146" y="5"/>
                  </a:cubicBezTo>
                  <a:cubicBezTo>
                    <a:pt x="136" y="0"/>
                    <a:pt x="123" y="1"/>
                    <a:pt x="115" y="8"/>
                  </a:cubicBezTo>
                  <a:cubicBezTo>
                    <a:pt x="100" y="20"/>
                    <a:pt x="99" y="45"/>
                    <a:pt x="83" y="55"/>
                  </a:cubicBezTo>
                  <a:cubicBezTo>
                    <a:pt x="69" y="64"/>
                    <a:pt x="50" y="60"/>
                    <a:pt x="37" y="70"/>
                  </a:cubicBezTo>
                  <a:cubicBezTo>
                    <a:pt x="30" y="77"/>
                    <a:pt x="27" y="89"/>
                    <a:pt x="21" y="97"/>
                  </a:cubicBezTo>
                  <a:cubicBezTo>
                    <a:pt x="16" y="103"/>
                    <a:pt x="8" y="107"/>
                    <a:pt x="5" y="114"/>
                  </a:cubicBezTo>
                  <a:cubicBezTo>
                    <a:pt x="0" y="124"/>
                    <a:pt x="6" y="137"/>
                    <a:pt x="15" y="143"/>
                  </a:cubicBezTo>
                  <a:cubicBezTo>
                    <a:pt x="25" y="149"/>
                    <a:pt x="36" y="149"/>
                    <a:pt x="47" y="148"/>
                  </a:cubicBezTo>
                  <a:cubicBezTo>
                    <a:pt x="66" y="146"/>
                    <a:pt x="85" y="140"/>
                    <a:pt x="102" y="132"/>
                  </a:cubicBezTo>
                  <a:cubicBezTo>
                    <a:pt x="113" y="128"/>
                    <a:pt x="125" y="122"/>
                    <a:pt x="133" y="113"/>
                  </a:cubicBezTo>
                  <a:cubicBezTo>
                    <a:pt x="145" y="98"/>
                    <a:pt x="147" y="78"/>
                    <a:pt x="149" y="59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3" name="iŝḷiḍe"/>
            <p:cNvSpPr/>
            <p:nvPr>
              <p:custDataLst>
                <p:tags r:id="rId144"/>
              </p:custDataLst>
            </p:nvPr>
          </p:nvSpPr>
          <p:spPr bwMode="auto">
            <a:xfrm>
              <a:off x="7823945" y="2092945"/>
              <a:ext cx="790515" cy="592886"/>
            </a:xfrm>
            <a:custGeom>
              <a:avLst/>
              <a:gdLst>
                <a:gd name="T0" fmla="*/ 177 w 191"/>
                <a:gd name="T1" fmla="*/ 97 h 143"/>
                <a:gd name="T2" fmla="*/ 191 w 191"/>
                <a:gd name="T3" fmla="*/ 143 h 143"/>
                <a:gd name="T4" fmla="*/ 0 w 191"/>
                <a:gd name="T5" fmla="*/ 143 h 143"/>
                <a:gd name="T6" fmla="*/ 23 w 191"/>
                <a:gd name="T7" fmla="*/ 0 h 143"/>
                <a:gd name="T8" fmla="*/ 48 w 191"/>
                <a:gd name="T9" fmla="*/ 0 h 143"/>
                <a:gd name="T10" fmla="*/ 48 w 191"/>
                <a:gd name="T11" fmla="*/ 102 h 143"/>
                <a:gd name="T12" fmla="*/ 126 w 191"/>
                <a:gd name="T13" fmla="*/ 100 h 143"/>
                <a:gd name="T14" fmla="*/ 177 w 191"/>
                <a:gd name="T15" fmla="*/ 9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143">
                  <a:moveTo>
                    <a:pt x="177" y="97"/>
                  </a:moveTo>
                  <a:cubicBezTo>
                    <a:pt x="191" y="143"/>
                    <a:pt x="191" y="143"/>
                    <a:pt x="191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7" y="40"/>
                    <a:pt x="48" y="102"/>
                    <a:pt x="48" y="102"/>
                  </a:cubicBezTo>
                  <a:cubicBezTo>
                    <a:pt x="73" y="103"/>
                    <a:pt x="102" y="103"/>
                    <a:pt x="126" y="100"/>
                  </a:cubicBezTo>
                  <a:cubicBezTo>
                    <a:pt x="126" y="100"/>
                    <a:pt x="172" y="92"/>
                    <a:pt x="177" y="97"/>
                  </a:cubicBez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4" name="îṩľíḋe"/>
            <p:cNvSpPr/>
            <p:nvPr>
              <p:custDataLst>
                <p:tags r:id="rId145"/>
              </p:custDataLst>
            </p:nvPr>
          </p:nvSpPr>
          <p:spPr bwMode="auto">
            <a:xfrm>
              <a:off x="9020198" y="2359445"/>
              <a:ext cx="166188" cy="309918"/>
            </a:xfrm>
            <a:custGeom>
              <a:avLst/>
              <a:gdLst>
                <a:gd name="T0" fmla="*/ 56 w 111"/>
                <a:gd name="T1" fmla="*/ 0 h 207"/>
                <a:gd name="T2" fmla="*/ 111 w 111"/>
                <a:gd name="T3" fmla="*/ 196 h 207"/>
                <a:gd name="T4" fmla="*/ 39 w 111"/>
                <a:gd name="T5" fmla="*/ 207 h 207"/>
                <a:gd name="T6" fmla="*/ 0 w 111"/>
                <a:gd name="T7" fmla="*/ 22 h 207"/>
                <a:gd name="T8" fmla="*/ 56 w 11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07">
                  <a:moveTo>
                    <a:pt x="56" y="0"/>
                  </a:moveTo>
                  <a:lnTo>
                    <a:pt x="111" y="196"/>
                  </a:lnTo>
                  <a:lnTo>
                    <a:pt x="39" y="207"/>
                  </a:lnTo>
                  <a:lnTo>
                    <a:pt x="0" y="2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5" name="išḷîḋé"/>
            <p:cNvSpPr/>
            <p:nvPr>
              <p:custDataLst>
                <p:tags r:id="rId146"/>
              </p:custDataLst>
            </p:nvPr>
          </p:nvSpPr>
          <p:spPr bwMode="auto">
            <a:xfrm>
              <a:off x="8553075" y="2209726"/>
              <a:ext cx="574920" cy="480598"/>
            </a:xfrm>
            <a:custGeom>
              <a:avLst/>
              <a:gdLst>
                <a:gd name="T0" fmla="*/ 95 w 139"/>
                <a:gd name="T1" fmla="*/ 2 h 116"/>
                <a:gd name="T2" fmla="*/ 46 w 139"/>
                <a:gd name="T3" fmla="*/ 22 h 116"/>
                <a:gd name="T4" fmla="*/ 0 w 139"/>
                <a:gd name="T5" fmla="*/ 69 h 116"/>
                <a:gd name="T6" fmla="*/ 17 w 139"/>
                <a:gd name="T7" fmla="*/ 116 h 116"/>
                <a:gd name="T8" fmla="*/ 91 w 139"/>
                <a:gd name="T9" fmla="*/ 96 h 116"/>
                <a:gd name="T10" fmla="*/ 110 w 139"/>
                <a:gd name="T11" fmla="*/ 70 h 116"/>
                <a:gd name="T12" fmla="*/ 117 w 139"/>
                <a:gd name="T13" fmla="*/ 61 h 116"/>
                <a:gd name="T14" fmla="*/ 139 w 139"/>
                <a:gd name="T15" fmla="*/ 47 h 116"/>
                <a:gd name="T16" fmla="*/ 95 w 139"/>
                <a:gd name="T17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16">
                  <a:moveTo>
                    <a:pt x="95" y="2"/>
                  </a:moveTo>
                  <a:cubicBezTo>
                    <a:pt x="95" y="2"/>
                    <a:pt x="72" y="0"/>
                    <a:pt x="46" y="22"/>
                  </a:cubicBezTo>
                  <a:cubicBezTo>
                    <a:pt x="33" y="33"/>
                    <a:pt x="0" y="69"/>
                    <a:pt x="0" y="69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7" y="116"/>
                    <a:pt x="68" y="113"/>
                    <a:pt x="91" y="96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20" y="0"/>
                    <a:pt x="95" y="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76" name="îś1ïḑé"/>
            <p:cNvSpPr/>
            <p:nvPr>
              <p:custDataLst>
                <p:tags r:id="rId147"/>
              </p:custDataLst>
            </p:nvPr>
          </p:nvSpPr>
          <p:spPr bwMode="auto">
            <a:xfrm>
              <a:off x="8527624" y="2408851"/>
              <a:ext cx="576418" cy="285963"/>
            </a:xfrm>
            <a:custGeom>
              <a:avLst/>
              <a:gdLst>
                <a:gd name="T0" fmla="*/ 39 w 139"/>
                <a:gd name="T1" fmla="*/ 0 h 69"/>
                <a:gd name="T2" fmla="*/ 20 w 139"/>
                <a:gd name="T3" fmla="*/ 69 h 69"/>
                <a:gd name="T4" fmla="*/ 139 w 139"/>
                <a:gd name="T5" fmla="*/ 62 h 69"/>
                <a:gd name="T6" fmla="*/ 132 w 139"/>
                <a:gd name="T7" fmla="*/ 48 h 69"/>
                <a:gd name="T8" fmla="*/ 44 w 139"/>
                <a:gd name="T9" fmla="*/ 47 h 69"/>
                <a:gd name="T10" fmla="*/ 61 w 139"/>
                <a:gd name="T11" fmla="*/ 19 h 69"/>
                <a:gd name="T12" fmla="*/ 39 w 139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9">
                  <a:moveTo>
                    <a:pt x="39" y="0"/>
                  </a:moveTo>
                  <a:cubicBezTo>
                    <a:pt x="39" y="0"/>
                    <a:pt x="0" y="53"/>
                    <a:pt x="20" y="69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7" name="í$ľíḓe"/>
            <p:cNvSpPr/>
            <p:nvPr>
              <p:custDataLst>
                <p:tags r:id="rId148"/>
              </p:custDataLst>
            </p:nvPr>
          </p:nvSpPr>
          <p:spPr bwMode="auto">
            <a:xfrm>
              <a:off x="8892937" y="1982153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0 h 77"/>
                <a:gd name="T4" fmla="*/ 10 w 36"/>
                <a:gd name="T5" fmla="*/ 54 h 77"/>
                <a:gd name="T6" fmla="*/ 7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5" y="13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8" name="îsľiďé"/>
            <p:cNvSpPr/>
            <p:nvPr>
              <p:custDataLst>
                <p:tags r:id="rId149"/>
              </p:custDataLst>
            </p:nvPr>
          </p:nvSpPr>
          <p:spPr bwMode="auto">
            <a:xfrm>
              <a:off x="8900423" y="2060007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9" name="ïṩļidê"/>
            <p:cNvSpPr/>
            <p:nvPr>
              <p:custDataLst>
                <p:tags r:id="rId150"/>
              </p:custDataLst>
            </p:nvPr>
          </p:nvSpPr>
          <p:spPr bwMode="auto">
            <a:xfrm>
              <a:off x="8916892" y="2089951"/>
              <a:ext cx="8983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0" name="ísḻîďê"/>
            <p:cNvSpPr/>
            <p:nvPr>
              <p:custDataLst>
                <p:tags r:id="rId151"/>
              </p:custDataLst>
            </p:nvPr>
          </p:nvSpPr>
          <p:spPr bwMode="auto">
            <a:xfrm>
              <a:off x="8987260" y="2092945"/>
              <a:ext cx="8983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1" name="ïšļiḑè"/>
            <p:cNvSpPr/>
            <p:nvPr>
              <p:custDataLst>
                <p:tags r:id="rId152"/>
              </p:custDataLst>
            </p:nvPr>
          </p:nvSpPr>
          <p:spPr bwMode="auto">
            <a:xfrm>
              <a:off x="8979774" y="2060007"/>
              <a:ext cx="32938" cy="13475"/>
            </a:xfrm>
            <a:custGeom>
              <a:avLst/>
              <a:gdLst>
                <a:gd name="T0" fmla="*/ 7 w 8"/>
                <a:gd name="T1" fmla="*/ 3 h 3"/>
                <a:gd name="T2" fmla="*/ 4 w 8"/>
                <a:gd name="T3" fmla="*/ 2 h 3"/>
                <a:gd name="T4" fmla="*/ 0 w 8"/>
                <a:gd name="T5" fmla="*/ 1 h 3"/>
                <a:gd name="T6" fmla="*/ 4 w 8"/>
                <a:gd name="T7" fmla="*/ 1 h 3"/>
                <a:gd name="T8" fmla="*/ 7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8" y="2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2" name="is1íḑe"/>
            <p:cNvSpPr/>
            <p:nvPr>
              <p:custDataLst>
                <p:tags r:id="rId153"/>
              </p:custDataLst>
            </p:nvPr>
          </p:nvSpPr>
          <p:spPr bwMode="auto">
            <a:xfrm>
              <a:off x="8900423" y="2118397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3 h 3"/>
                <a:gd name="T4" fmla="*/ 0 w 8"/>
                <a:gd name="T5" fmla="*/ 1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7" y="3"/>
                    <a:pt x="4" y="3"/>
                  </a:cubicBezTo>
                  <a:cubicBezTo>
                    <a:pt x="2" y="3"/>
                    <a:pt x="1" y="2"/>
                    <a:pt x="0" y="1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3" name="îśḷiḑe"/>
            <p:cNvSpPr/>
            <p:nvPr>
              <p:custDataLst>
                <p:tags r:id="rId154"/>
              </p:custDataLst>
            </p:nvPr>
          </p:nvSpPr>
          <p:spPr bwMode="auto">
            <a:xfrm>
              <a:off x="8982769" y="2118397"/>
              <a:ext cx="25453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0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4" name="îş1iḑé"/>
            <p:cNvSpPr/>
            <p:nvPr>
              <p:custDataLst>
                <p:tags r:id="rId155"/>
              </p:custDataLst>
            </p:nvPr>
          </p:nvSpPr>
          <p:spPr bwMode="auto">
            <a:xfrm>
              <a:off x="8966299" y="2160318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5" name="iṥlíḓé"/>
            <p:cNvSpPr/>
            <p:nvPr>
              <p:custDataLst>
                <p:tags r:id="rId156"/>
              </p:custDataLst>
            </p:nvPr>
          </p:nvSpPr>
          <p:spPr bwMode="auto">
            <a:xfrm>
              <a:off x="8930367" y="2200743"/>
              <a:ext cx="44916" cy="20961"/>
            </a:xfrm>
            <a:custGeom>
              <a:avLst/>
              <a:gdLst>
                <a:gd name="T0" fmla="*/ 11 w 11"/>
                <a:gd name="T1" fmla="*/ 4 h 5"/>
                <a:gd name="T2" fmla="*/ 5 w 11"/>
                <a:gd name="T3" fmla="*/ 4 h 5"/>
                <a:gd name="T4" fmla="*/ 1 w 11"/>
                <a:gd name="T5" fmla="*/ 1 h 5"/>
                <a:gd name="T6" fmla="*/ 6 w 11"/>
                <a:gd name="T7" fmla="*/ 1 h 5"/>
                <a:gd name="T8" fmla="*/ 11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4"/>
                  </a:moveTo>
                  <a:cubicBezTo>
                    <a:pt x="10" y="5"/>
                    <a:pt x="8" y="5"/>
                    <a:pt x="5" y="4"/>
                  </a:cubicBezTo>
                  <a:cubicBezTo>
                    <a:pt x="2" y="3"/>
                    <a:pt x="0" y="1"/>
                    <a:pt x="1" y="1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6" name="îŝlíḑê"/>
            <p:cNvSpPr/>
            <p:nvPr>
              <p:custDataLst>
                <p:tags r:id="rId157"/>
              </p:custDataLst>
            </p:nvPr>
          </p:nvSpPr>
          <p:spPr bwMode="auto">
            <a:xfrm>
              <a:off x="9029180" y="2080968"/>
              <a:ext cx="37430" cy="58391"/>
            </a:xfrm>
            <a:custGeom>
              <a:avLst/>
              <a:gdLst>
                <a:gd name="T0" fmla="*/ 1 w 9"/>
                <a:gd name="T1" fmla="*/ 3 h 14"/>
                <a:gd name="T2" fmla="*/ 9 w 9"/>
                <a:gd name="T3" fmla="*/ 6 h 14"/>
                <a:gd name="T4" fmla="*/ 0 w 9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3"/>
                  </a:moveTo>
                  <a:cubicBezTo>
                    <a:pt x="1" y="3"/>
                    <a:pt x="9" y="0"/>
                    <a:pt x="9" y="6"/>
                  </a:cubicBezTo>
                  <a:cubicBezTo>
                    <a:pt x="9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7" name="îṥļïďé"/>
            <p:cNvSpPr/>
            <p:nvPr>
              <p:custDataLst>
                <p:tags r:id="rId158"/>
              </p:custDataLst>
            </p:nvPr>
          </p:nvSpPr>
          <p:spPr bwMode="auto">
            <a:xfrm>
              <a:off x="9036667" y="2101928"/>
              <a:ext cx="16470" cy="25453"/>
            </a:xfrm>
            <a:custGeom>
              <a:avLst/>
              <a:gdLst>
                <a:gd name="T0" fmla="*/ 0 w 4"/>
                <a:gd name="T1" fmla="*/ 5 h 6"/>
                <a:gd name="T2" fmla="*/ 1 w 4"/>
                <a:gd name="T3" fmla="*/ 5 h 6"/>
                <a:gd name="T4" fmla="*/ 2 w 4"/>
                <a:gd name="T5" fmla="*/ 3 h 6"/>
                <a:gd name="T6" fmla="*/ 1 w 4"/>
                <a:gd name="T7" fmla="*/ 1 h 6"/>
                <a:gd name="T8" fmla="*/ 0 w 4"/>
                <a:gd name="T9" fmla="*/ 1 h 6"/>
                <a:gd name="T10" fmla="*/ 2 w 4"/>
                <a:gd name="T11" fmla="*/ 0 h 6"/>
                <a:gd name="T12" fmla="*/ 3 w 4"/>
                <a:gd name="T13" fmla="*/ 3 h 6"/>
                <a:gd name="T14" fmla="*/ 1 w 4"/>
                <a:gd name="T15" fmla="*/ 6 h 6"/>
                <a:gd name="T16" fmla="*/ 0 w 4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3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4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8" name="îṥḻíḑé"/>
            <p:cNvSpPr/>
            <p:nvPr>
              <p:custDataLst>
                <p:tags r:id="rId159"/>
              </p:custDataLst>
            </p:nvPr>
          </p:nvSpPr>
          <p:spPr bwMode="auto">
            <a:xfrm>
              <a:off x="8871977" y="1961193"/>
              <a:ext cx="178166" cy="140736"/>
            </a:xfrm>
            <a:custGeom>
              <a:avLst/>
              <a:gdLst>
                <a:gd name="T0" fmla="*/ 1 w 43"/>
                <a:gd name="T1" fmla="*/ 23 h 34"/>
                <a:gd name="T2" fmla="*/ 38 w 43"/>
                <a:gd name="T3" fmla="*/ 14 h 34"/>
                <a:gd name="T4" fmla="*/ 38 w 43"/>
                <a:gd name="T5" fmla="*/ 34 h 34"/>
                <a:gd name="T6" fmla="*/ 41 w 43"/>
                <a:gd name="T7" fmla="*/ 30 h 34"/>
                <a:gd name="T8" fmla="*/ 43 w 43"/>
                <a:gd name="T9" fmla="*/ 17 h 34"/>
                <a:gd name="T10" fmla="*/ 6 w 43"/>
                <a:gd name="T11" fmla="*/ 0 h 34"/>
                <a:gd name="T12" fmla="*/ 0 w 43"/>
                <a:gd name="T13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4">
                  <a:moveTo>
                    <a:pt x="1" y="23"/>
                  </a:moveTo>
                  <a:cubicBezTo>
                    <a:pt x="32" y="24"/>
                    <a:pt x="38" y="14"/>
                    <a:pt x="38" y="1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9" name="isľïde"/>
            <p:cNvSpPr/>
            <p:nvPr>
              <p:custDataLst>
                <p:tags r:id="rId160"/>
              </p:custDataLst>
            </p:nvPr>
          </p:nvSpPr>
          <p:spPr bwMode="auto">
            <a:xfrm>
              <a:off x="8937852" y="2085459"/>
              <a:ext cx="25453" cy="58391"/>
            </a:xfrm>
            <a:custGeom>
              <a:avLst/>
              <a:gdLst>
                <a:gd name="T0" fmla="*/ 5 w 6"/>
                <a:gd name="T1" fmla="*/ 13 h 14"/>
                <a:gd name="T2" fmla="*/ 2 w 6"/>
                <a:gd name="T3" fmla="*/ 14 h 14"/>
                <a:gd name="T4" fmla="*/ 1 w 6"/>
                <a:gd name="T5" fmla="*/ 14 h 14"/>
                <a:gd name="T6" fmla="*/ 1 w 6"/>
                <a:gd name="T7" fmla="*/ 13 h 14"/>
                <a:gd name="T8" fmla="*/ 2 w 6"/>
                <a:gd name="T9" fmla="*/ 12 h 14"/>
                <a:gd name="T10" fmla="*/ 5 w 6"/>
                <a:gd name="T11" fmla="*/ 9 h 14"/>
                <a:gd name="T12" fmla="*/ 5 w 6"/>
                <a:gd name="T13" fmla="*/ 10 h 14"/>
                <a:gd name="T14" fmla="*/ 5 w 6"/>
                <a:gd name="T15" fmla="*/ 10 h 14"/>
                <a:gd name="T16" fmla="*/ 3 w 6"/>
                <a:gd name="T17" fmla="*/ 0 h 14"/>
                <a:gd name="T18" fmla="*/ 6 w 6"/>
                <a:gd name="T19" fmla="*/ 9 h 14"/>
                <a:gd name="T20" fmla="*/ 6 w 6"/>
                <a:gd name="T21" fmla="*/ 10 h 14"/>
                <a:gd name="T22" fmla="*/ 6 w 6"/>
                <a:gd name="T23" fmla="*/ 10 h 14"/>
                <a:gd name="T24" fmla="*/ 5 w 6"/>
                <a:gd name="T25" fmla="*/ 10 h 14"/>
                <a:gd name="T26" fmla="*/ 2 w 6"/>
                <a:gd name="T27" fmla="*/ 12 h 14"/>
                <a:gd name="T28" fmla="*/ 1 w 6"/>
                <a:gd name="T29" fmla="*/ 13 h 14"/>
                <a:gd name="T30" fmla="*/ 2 w 6"/>
                <a:gd name="T31" fmla="*/ 13 h 14"/>
                <a:gd name="T32" fmla="*/ 5 w 6"/>
                <a:gd name="T3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" h="14">
                  <a:moveTo>
                    <a:pt x="5" y="13"/>
                  </a:moveTo>
                  <a:cubicBezTo>
                    <a:pt x="5" y="13"/>
                    <a:pt x="4" y="14"/>
                    <a:pt x="2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3"/>
                    <a:pt x="1" y="13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3" y="11"/>
                    <a:pt x="4" y="10"/>
                    <a:pt x="5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4"/>
                    <a:pt x="3" y="0"/>
                    <a:pt x="3" y="0"/>
                  </a:cubicBezTo>
                  <a:cubicBezTo>
                    <a:pt x="4" y="0"/>
                    <a:pt x="5" y="4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3" y="11"/>
                    <a:pt x="2" y="12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1" y="13"/>
                    <a:pt x="1" y="13"/>
                    <a:pt x="2" y="13"/>
                  </a:cubicBezTo>
                  <a:cubicBezTo>
                    <a:pt x="4" y="14"/>
                    <a:pt x="5" y="13"/>
                    <a:pt x="5" y="1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0" name="ïṣlïde"/>
            <p:cNvSpPr/>
            <p:nvPr>
              <p:custDataLst>
                <p:tags r:id="rId161"/>
              </p:custDataLst>
            </p:nvPr>
          </p:nvSpPr>
          <p:spPr bwMode="auto">
            <a:xfrm>
              <a:off x="8999237" y="2089951"/>
              <a:ext cx="4492" cy="2994"/>
            </a:xfrm>
            <a:prstGeom prst="rect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1" name="išľîḑê"/>
            <p:cNvSpPr/>
            <p:nvPr>
              <p:custDataLst>
                <p:tags r:id="rId162"/>
              </p:custDataLst>
            </p:nvPr>
          </p:nvSpPr>
          <p:spPr bwMode="auto">
            <a:xfrm>
              <a:off x="9003729" y="2092945"/>
              <a:ext cx="4492" cy="4492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0 w 3"/>
                <a:gd name="T5" fmla="*/ 3 h 3"/>
                <a:gd name="T6" fmla="*/ 0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2" name="ï$ļïḑe"/>
            <p:cNvSpPr/>
            <p:nvPr>
              <p:custDataLst>
                <p:tags r:id="rId163"/>
              </p:custDataLst>
            </p:nvPr>
          </p:nvSpPr>
          <p:spPr bwMode="auto">
            <a:xfrm>
              <a:off x="8895932" y="2089951"/>
              <a:ext cx="13475" cy="2994"/>
            </a:xfrm>
            <a:custGeom>
              <a:avLst/>
              <a:gdLst>
                <a:gd name="T0" fmla="*/ 3 w 3"/>
                <a:gd name="T1" fmla="*/ 1 h 1"/>
                <a:gd name="T2" fmla="*/ 1 w 3"/>
                <a:gd name="T3" fmla="*/ 1 h 1"/>
                <a:gd name="T4" fmla="*/ 1 w 3"/>
                <a:gd name="T5" fmla="*/ 0 h 1"/>
                <a:gd name="T6" fmla="*/ 2 w 3"/>
                <a:gd name="T7" fmla="*/ 0 h 1"/>
                <a:gd name="T8" fmla="*/ 3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3" name="íŝḻíḑe"/>
            <p:cNvSpPr/>
            <p:nvPr>
              <p:custDataLst>
                <p:tags r:id="rId164"/>
              </p:custDataLst>
            </p:nvPr>
          </p:nvSpPr>
          <p:spPr bwMode="auto">
            <a:xfrm>
              <a:off x="8900423" y="2085459"/>
              <a:ext cx="11978" cy="7486"/>
            </a:xfrm>
            <a:custGeom>
              <a:avLst/>
              <a:gdLst>
                <a:gd name="T0" fmla="*/ 2 w 3"/>
                <a:gd name="T1" fmla="*/ 2 h 2"/>
                <a:gd name="T2" fmla="*/ 1 w 3"/>
                <a:gd name="T3" fmla="*/ 1 h 2"/>
                <a:gd name="T4" fmla="*/ 0 w 3"/>
                <a:gd name="T5" fmla="*/ 0 h 2"/>
                <a:gd name="T6" fmla="*/ 1 w 3"/>
                <a:gd name="T7" fmla="*/ 1 h 2"/>
                <a:gd name="T8" fmla="*/ 2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2" y="2"/>
                    <a:pt x="2" y="2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3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4" name="ïṧḻîḋé"/>
            <p:cNvSpPr/>
            <p:nvPr>
              <p:custDataLst>
                <p:tags r:id="rId165"/>
              </p:custDataLst>
            </p:nvPr>
          </p:nvSpPr>
          <p:spPr bwMode="auto">
            <a:xfrm>
              <a:off x="8958814" y="2151335"/>
              <a:ext cx="20961" cy="16470"/>
            </a:xfrm>
            <a:custGeom>
              <a:avLst/>
              <a:gdLst>
                <a:gd name="T0" fmla="*/ 0 w 5"/>
                <a:gd name="T1" fmla="*/ 1 h 4"/>
                <a:gd name="T2" fmla="*/ 1 w 5"/>
                <a:gd name="T3" fmla="*/ 3 h 4"/>
                <a:gd name="T4" fmla="*/ 3 w 5"/>
                <a:gd name="T5" fmla="*/ 4 h 4"/>
                <a:gd name="T6" fmla="*/ 5 w 5"/>
                <a:gd name="T7" fmla="*/ 2 h 4"/>
                <a:gd name="T8" fmla="*/ 4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1"/>
                  </a:moveTo>
                  <a:cubicBezTo>
                    <a:pt x="0" y="2"/>
                    <a:pt x="1" y="3"/>
                    <a:pt x="1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0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5" name="išḷiḑe"/>
            <p:cNvSpPr/>
            <p:nvPr>
              <p:custDataLst>
                <p:tags r:id="rId166"/>
              </p:custDataLst>
            </p:nvPr>
          </p:nvSpPr>
          <p:spPr bwMode="auto">
            <a:xfrm>
              <a:off x="8581523" y="2113155"/>
              <a:ext cx="877352" cy="543479"/>
            </a:xfrm>
            <a:custGeom>
              <a:avLst/>
              <a:gdLst>
                <a:gd name="T0" fmla="*/ 586 w 586"/>
                <a:gd name="T1" fmla="*/ 191 h 363"/>
                <a:gd name="T2" fmla="*/ 301 w 586"/>
                <a:gd name="T3" fmla="*/ 0 h 363"/>
                <a:gd name="T4" fmla="*/ 0 w 586"/>
                <a:gd name="T5" fmla="*/ 186 h 363"/>
                <a:gd name="T6" fmla="*/ 254 w 586"/>
                <a:gd name="T7" fmla="*/ 357 h 363"/>
                <a:gd name="T8" fmla="*/ 478 w 586"/>
                <a:gd name="T9" fmla="*/ 363 h 363"/>
                <a:gd name="T10" fmla="*/ 586 w 586"/>
                <a:gd name="T11" fmla="*/ 19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6" h="363">
                  <a:moveTo>
                    <a:pt x="586" y="191"/>
                  </a:moveTo>
                  <a:lnTo>
                    <a:pt x="301" y="0"/>
                  </a:lnTo>
                  <a:lnTo>
                    <a:pt x="0" y="186"/>
                  </a:lnTo>
                  <a:lnTo>
                    <a:pt x="254" y="357"/>
                  </a:lnTo>
                  <a:lnTo>
                    <a:pt x="478" y="363"/>
                  </a:lnTo>
                  <a:lnTo>
                    <a:pt x="586" y="191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96" name="îŝļíḓe"/>
            <p:cNvSpPr/>
            <p:nvPr>
              <p:custDataLst>
                <p:tags r:id="rId167"/>
              </p:custDataLst>
            </p:nvPr>
          </p:nvSpPr>
          <p:spPr bwMode="auto">
            <a:xfrm>
              <a:off x="8809095" y="2408851"/>
              <a:ext cx="691701" cy="276980"/>
            </a:xfrm>
            <a:custGeom>
              <a:avLst/>
              <a:gdLst>
                <a:gd name="T0" fmla="*/ 68 w 167"/>
                <a:gd name="T1" fmla="*/ 0 h 67"/>
                <a:gd name="T2" fmla="*/ 45 w 167"/>
                <a:gd name="T3" fmla="*/ 60 h 67"/>
                <a:gd name="T4" fmla="*/ 0 w 167"/>
                <a:gd name="T5" fmla="*/ 60 h 67"/>
                <a:gd name="T6" fmla="*/ 0 w 167"/>
                <a:gd name="T7" fmla="*/ 67 h 67"/>
                <a:gd name="T8" fmla="*/ 133 w 167"/>
                <a:gd name="T9" fmla="*/ 67 h 67"/>
                <a:gd name="T10" fmla="*/ 167 w 167"/>
                <a:gd name="T11" fmla="*/ 0 h 67"/>
                <a:gd name="T12" fmla="*/ 68 w 16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67">
                  <a:moveTo>
                    <a:pt x="68" y="0"/>
                  </a:moveTo>
                  <a:cubicBezTo>
                    <a:pt x="68" y="2"/>
                    <a:pt x="45" y="60"/>
                    <a:pt x="45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222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7" name="íSḻiḍè"/>
            <p:cNvSpPr/>
            <p:nvPr>
              <p:custDataLst>
                <p:tags r:id="rId168"/>
              </p:custDataLst>
            </p:nvPr>
          </p:nvSpPr>
          <p:spPr bwMode="auto">
            <a:xfrm>
              <a:off x="9024690" y="2127380"/>
              <a:ext cx="28447" cy="44916"/>
            </a:xfrm>
            <a:custGeom>
              <a:avLst/>
              <a:gdLst>
                <a:gd name="T0" fmla="*/ 3 w 7"/>
                <a:gd name="T1" fmla="*/ 1 h 11"/>
                <a:gd name="T2" fmla="*/ 6 w 7"/>
                <a:gd name="T3" fmla="*/ 1 h 11"/>
                <a:gd name="T4" fmla="*/ 7 w 7"/>
                <a:gd name="T5" fmla="*/ 7 h 11"/>
                <a:gd name="T6" fmla="*/ 2 w 7"/>
                <a:gd name="T7" fmla="*/ 10 h 11"/>
                <a:gd name="T8" fmla="*/ 0 w 7"/>
                <a:gd name="T9" fmla="*/ 8 h 11"/>
                <a:gd name="T10" fmla="*/ 2 w 7"/>
                <a:gd name="T11" fmla="*/ 9 h 11"/>
                <a:gd name="T12" fmla="*/ 6 w 7"/>
                <a:gd name="T13" fmla="*/ 7 h 11"/>
                <a:gd name="T14" fmla="*/ 5 w 7"/>
                <a:gd name="T15" fmla="*/ 1 h 11"/>
                <a:gd name="T16" fmla="*/ 3 w 7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1">
                  <a:moveTo>
                    <a:pt x="3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7" y="2"/>
                    <a:pt x="7" y="5"/>
                    <a:pt x="7" y="7"/>
                  </a:cubicBezTo>
                  <a:cubicBezTo>
                    <a:pt x="6" y="10"/>
                    <a:pt x="3" y="11"/>
                    <a:pt x="2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3" y="10"/>
                    <a:pt x="5" y="9"/>
                    <a:pt x="6" y="7"/>
                  </a:cubicBezTo>
                  <a:cubicBezTo>
                    <a:pt x="6" y="5"/>
                    <a:pt x="6" y="2"/>
                    <a:pt x="5" y="1"/>
                  </a:cubicBezTo>
                  <a:cubicBezTo>
                    <a:pt x="4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690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8" name="isļíḋè"/>
            <p:cNvSpPr/>
            <p:nvPr>
              <p:custDataLst>
                <p:tags r:id="rId169"/>
              </p:custDataLst>
            </p:nvPr>
          </p:nvSpPr>
          <p:spPr bwMode="auto">
            <a:xfrm>
              <a:off x="7861375" y="1803988"/>
              <a:ext cx="187149" cy="202121"/>
            </a:xfrm>
            <a:custGeom>
              <a:avLst/>
              <a:gdLst>
                <a:gd name="T0" fmla="*/ 125 w 125"/>
                <a:gd name="T1" fmla="*/ 102 h 135"/>
                <a:gd name="T2" fmla="*/ 111 w 125"/>
                <a:gd name="T3" fmla="*/ 135 h 135"/>
                <a:gd name="T4" fmla="*/ 69 w 125"/>
                <a:gd name="T5" fmla="*/ 133 h 135"/>
                <a:gd name="T6" fmla="*/ 0 w 125"/>
                <a:gd name="T7" fmla="*/ 14 h 135"/>
                <a:gd name="T8" fmla="*/ 6 w 125"/>
                <a:gd name="T9" fmla="*/ 0 h 135"/>
                <a:gd name="T10" fmla="*/ 125 w 125"/>
                <a:gd name="T11" fmla="*/ 10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35">
                  <a:moveTo>
                    <a:pt x="125" y="102"/>
                  </a:moveTo>
                  <a:lnTo>
                    <a:pt x="111" y="135"/>
                  </a:lnTo>
                  <a:lnTo>
                    <a:pt x="69" y="133"/>
                  </a:lnTo>
                  <a:lnTo>
                    <a:pt x="0" y="14"/>
                  </a:lnTo>
                  <a:lnTo>
                    <a:pt x="6" y="0"/>
                  </a:lnTo>
                  <a:lnTo>
                    <a:pt x="125" y="10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9" name="iṣ1ide"/>
            <p:cNvSpPr/>
            <p:nvPr>
              <p:custDataLst>
                <p:tags r:id="rId170"/>
              </p:custDataLst>
            </p:nvPr>
          </p:nvSpPr>
          <p:spPr bwMode="auto">
            <a:xfrm>
              <a:off x="7858380" y="1808480"/>
              <a:ext cx="185651" cy="173674"/>
            </a:xfrm>
            <a:custGeom>
              <a:avLst/>
              <a:gdLst>
                <a:gd name="T0" fmla="*/ 45 w 45"/>
                <a:gd name="T1" fmla="*/ 42 h 42"/>
                <a:gd name="T2" fmla="*/ 23 w 45"/>
                <a:gd name="T3" fmla="*/ 22 h 42"/>
                <a:gd name="T4" fmla="*/ 1 w 45"/>
                <a:gd name="T5" fmla="*/ 0 h 42"/>
                <a:gd name="T6" fmla="*/ 23 w 45"/>
                <a:gd name="T7" fmla="*/ 21 h 42"/>
                <a:gd name="T8" fmla="*/ 45 w 45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45" y="42"/>
                  </a:moveTo>
                  <a:cubicBezTo>
                    <a:pt x="45" y="42"/>
                    <a:pt x="35" y="33"/>
                    <a:pt x="23" y="22"/>
                  </a:cubicBezTo>
                  <a:cubicBezTo>
                    <a:pt x="10" y="10"/>
                    <a:pt x="0" y="1"/>
                    <a:pt x="1" y="0"/>
                  </a:cubicBezTo>
                  <a:cubicBezTo>
                    <a:pt x="1" y="0"/>
                    <a:pt x="11" y="9"/>
                    <a:pt x="23" y="21"/>
                  </a:cubicBezTo>
                  <a:cubicBezTo>
                    <a:pt x="36" y="33"/>
                    <a:pt x="45" y="42"/>
                    <a:pt x="45" y="4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0" name="iṣļïḍê"/>
            <p:cNvSpPr/>
            <p:nvPr>
              <p:custDataLst>
                <p:tags r:id="rId171"/>
              </p:custDataLst>
            </p:nvPr>
          </p:nvSpPr>
          <p:spPr bwMode="auto">
            <a:xfrm>
              <a:off x="7931743" y="1932746"/>
              <a:ext cx="25453" cy="16470"/>
            </a:xfrm>
            <a:custGeom>
              <a:avLst/>
              <a:gdLst>
                <a:gd name="T0" fmla="*/ 6 w 6"/>
                <a:gd name="T1" fmla="*/ 0 h 4"/>
                <a:gd name="T2" fmla="*/ 3 w 6"/>
                <a:gd name="T3" fmla="*/ 2 h 4"/>
                <a:gd name="T4" fmla="*/ 0 w 6"/>
                <a:gd name="T5" fmla="*/ 3 h 4"/>
                <a:gd name="T6" fmla="*/ 3 w 6"/>
                <a:gd name="T7" fmla="*/ 1 h 4"/>
                <a:gd name="T8" fmla="*/ 6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cubicBezTo>
                    <a:pt x="6" y="0"/>
                    <a:pt x="5" y="1"/>
                    <a:pt x="3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4" y="0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1" name="iṧļîḍê"/>
            <p:cNvSpPr/>
            <p:nvPr>
              <p:custDataLst>
                <p:tags r:id="rId172"/>
              </p:custDataLst>
            </p:nvPr>
          </p:nvSpPr>
          <p:spPr bwMode="auto">
            <a:xfrm>
              <a:off x="7915273" y="1919271"/>
              <a:ext cx="29944" cy="13475"/>
            </a:xfrm>
            <a:custGeom>
              <a:avLst/>
              <a:gdLst>
                <a:gd name="T0" fmla="*/ 7 w 7"/>
                <a:gd name="T1" fmla="*/ 0 h 3"/>
                <a:gd name="T2" fmla="*/ 4 w 7"/>
                <a:gd name="T3" fmla="*/ 2 h 3"/>
                <a:gd name="T4" fmla="*/ 1 w 7"/>
                <a:gd name="T5" fmla="*/ 3 h 3"/>
                <a:gd name="T6" fmla="*/ 4 w 7"/>
                <a:gd name="T7" fmla="*/ 1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5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2" name="îSḻïďé"/>
            <p:cNvSpPr/>
            <p:nvPr>
              <p:custDataLst>
                <p:tags r:id="rId173"/>
              </p:custDataLst>
            </p:nvPr>
          </p:nvSpPr>
          <p:spPr bwMode="auto">
            <a:xfrm>
              <a:off x="7910782" y="1902802"/>
              <a:ext cx="20961" cy="16470"/>
            </a:xfrm>
            <a:custGeom>
              <a:avLst/>
              <a:gdLst>
                <a:gd name="T0" fmla="*/ 5 w 5"/>
                <a:gd name="T1" fmla="*/ 1 h 4"/>
                <a:gd name="T2" fmla="*/ 2 w 5"/>
                <a:gd name="T3" fmla="*/ 2 h 4"/>
                <a:gd name="T4" fmla="*/ 0 w 5"/>
                <a:gd name="T5" fmla="*/ 3 h 4"/>
                <a:gd name="T6" fmla="*/ 2 w 5"/>
                <a:gd name="T7" fmla="*/ 2 h 4"/>
                <a:gd name="T8" fmla="*/ 5 w 5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5" y="1"/>
                    <a:pt x="4" y="2"/>
                    <a:pt x="2" y="2"/>
                  </a:cubicBezTo>
                  <a:cubicBezTo>
                    <a:pt x="1" y="3"/>
                    <a:pt x="0" y="4"/>
                    <a:pt x="0" y="3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3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3" name="iṧľîḍe"/>
            <p:cNvSpPr/>
            <p:nvPr>
              <p:custDataLst>
                <p:tags r:id="rId174"/>
              </p:custDataLst>
            </p:nvPr>
          </p:nvSpPr>
          <p:spPr bwMode="auto">
            <a:xfrm>
              <a:off x="7903296" y="1956701"/>
              <a:ext cx="41921" cy="46413"/>
            </a:xfrm>
            <a:custGeom>
              <a:avLst/>
              <a:gdLst>
                <a:gd name="T0" fmla="*/ 9 w 10"/>
                <a:gd name="T1" fmla="*/ 0 h 11"/>
                <a:gd name="T2" fmla="*/ 10 w 10"/>
                <a:gd name="T3" fmla="*/ 2 h 11"/>
                <a:gd name="T4" fmla="*/ 10 w 10"/>
                <a:gd name="T5" fmla="*/ 7 h 11"/>
                <a:gd name="T6" fmla="*/ 9 w 10"/>
                <a:gd name="T7" fmla="*/ 10 h 11"/>
                <a:gd name="T8" fmla="*/ 7 w 10"/>
                <a:gd name="T9" fmla="*/ 11 h 11"/>
                <a:gd name="T10" fmla="*/ 6 w 10"/>
                <a:gd name="T11" fmla="*/ 11 h 11"/>
                <a:gd name="T12" fmla="*/ 6 w 10"/>
                <a:gd name="T13" fmla="*/ 10 h 11"/>
                <a:gd name="T14" fmla="*/ 8 w 10"/>
                <a:gd name="T15" fmla="*/ 1 h 11"/>
                <a:gd name="T16" fmla="*/ 9 w 10"/>
                <a:gd name="T17" fmla="*/ 0 h 11"/>
                <a:gd name="T18" fmla="*/ 9 w 10"/>
                <a:gd name="T19" fmla="*/ 0 h 11"/>
                <a:gd name="T20" fmla="*/ 3 w 10"/>
                <a:gd name="T21" fmla="*/ 6 h 11"/>
                <a:gd name="T22" fmla="*/ 2 w 10"/>
                <a:gd name="T23" fmla="*/ 7 h 11"/>
                <a:gd name="T24" fmla="*/ 1 w 10"/>
                <a:gd name="T25" fmla="*/ 6 h 11"/>
                <a:gd name="T26" fmla="*/ 1 w 10"/>
                <a:gd name="T27" fmla="*/ 5 h 11"/>
                <a:gd name="T28" fmla="*/ 3 w 10"/>
                <a:gd name="T29" fmla="*/ 2 h 11"/>
                <a:gd name="T30" fmla="*/ 7 w 10"/>
                <a:gd name="T31" fmla="*/ 0 h 11"/>
                <a:gd name="T32" fmla="*/ 8 w 10"/>
                <a:gd name="T33" fmla="*/ 0 h 11"/>
                <a:gd name="T34" fmla="*/ 3 w 10"/>
                <a:gd name="T35" fmla="*/ 3 h 11"/>
                <a:gd name="T36" fmla="*/ 3 w 10"/>
                <a:gd name="T37" fmla="*/ 5 h 11"/>
                <a:gd name="T38" fmla="*/ 9 w 10"/>
                <a:gd name="T39" fmla="*/ 0 h 11"/>
                <a:gd name="T40" fmla="*/ 9 w 10"/>
                <a:gd name="T41" fmla="*/ 0 h 11"/>
                <a:gd name="T42" fmla="*/ 9 w 10"/>
                <a:gd name="T43" fmla="*/ 2 h 11"/>
                <a:gd name="T44" fmla="*/ 7 w 10"/>
                <a:gd name="T45" fmla="*/ 10 h 11"/>
                <a:gd name="T46" fmla="*/ 7 w 10"/>
                <a:gd name="T47" fmla="*/ 10 h 11"/>
                <a:gd name="T48" fmla="*/ 8 w 10"/>
                <a:gd name="T49" fmla="*/ 9 h 11"/>
                <a:gd name="T50" fmla="*/ 9 w 10"/>
                <a:gd name="T51" fmla="*/ 7 h 11"/>
                <a:gd name="T52" fmla="*/ 9 w 10"/>
                <a:gd name="T5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" h="11">
                  <a:moveTo>
                    <a:pt x="9" y="0"/>
                  </a:moveTo>
                  <a:cubicBezTo>
                    <a:pt x="9" y="0"/>
                    <a:pt x="9" y="1"/>
                    <a:pt x="10" y="2"/>
                  </a:cubicBezTo>
                  <a:cubicBezTo>
                    <a:pt x="10" y="3"/>
                    <a:pt x="10" y="5"/>
                    <a:pt x="10" y="7"/>
                  </a:cubicBezTo>
                  <a:cubicBezTo>
                    <a:pt x="10" y="8"/>
                    <a:pt x="10" y="9"/>
                    <a:pt x="9" y="10"/>
                  </a:cubicBezTo>
                  <a:cubicBezTo>
                    <a:pt x="9" y="10"/>
                    <a:pt x="8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7"/>
                    <a:pt x="6" y="4"/>
                    <a:pt x="8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3"/>
                    <a:pt x="6" y="5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1" y="7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2" y="3"/>
                    <a:pt x="3" y="2"/>
                  </a:cubicBezTo>
                  <a:cubicBezTo>
                    <a:pt x="4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3"/>
                  </a:cubicBezTo>
                  <a:cubicBezTo>
                    <a:pt x="2" y="3"/>
                    <a:pt x="0" y="7"/>
                    <a:pt x="3" y="5"/>
                  </a:cubicBezTo>
                  <a:cubicBezTo>
                    <a:pt x="5" y="4"/>
                    <a:pt x="7" y="2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7" y="4"/>
                    <a:pt x="7" y="7"/>
                    <a:pt x="7" y="10"/>
                  </a:cubicBezTo>
                  <a:cubicBezTo>
                    <a:pt x="7" y="10"/>
                    <a:pt x="7" y="11"/>
                    <a:pt x="7" y="10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9" y="9"/>
                    <a:pt x="9" y="8"/>
                    <a:pt x="9" y="7"/>
                  </a:cubicBezTo>
                  <a:cubicBezTo>
                    <a:pt x="10" y="3"/>
                    <a:pt x="9" y="1"/>
                    <a:pt x="9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4" name="iŝļídê"/>
            <p:cNvSpPr/>
            <p:nvPr>
              <p:custDataLst>
                <p:tags r:id="rId175"/>
              </p:custDataLst>
            </p:nvPr>
          </p:nvSpPr>
          <p:spPr bwMode="auto">
            <a:xfrm>
              <a:off x="7961687" y="1944723"/>
              <a:ext cx="44916" cy="44916"/>
            </a:xfrm>
            <a:custGeom>
              <a:avLst/>
              <a:gdLst>
                <a:gd name="T0" fmla="*/ 4 w 11"/>
                <a:gd name="T1" fmla="*/ 0 h 11"/>
                <a:gd name="T2" fmla="*/ 5 w 11"/>
                <a:gd name="T3" fmla="*/ 0 h 11"/>
                <a:gd name="T4" fmla="*/ 9 w 11"/>
                <a:gd name="T5" fmla="*/ 1 h 11"/>
                <a:gd name="T6" fmla="*/ 11 w 11"/>
                <a:gd name="T7" fmla="*/ 5 h 11"/>
                <a:gd name="T8" fmla="*/ 7 w 11"/>
                <a:gd name="T9" fmla="*/ 10 h 11"/>
                <a:gd name="T10" fmla="*/ 1 w 11"/>
                <a:gd name="T11" fmla="*/ 7 h 11"/>
                <a:gd name="T12" fmla="*/ 1 w 11"/>
                <a:gd name="T13" fmla="*/ 2 h 11"/>
                <a:gd name="T14" fmla="*/ 4 w 11"/>
                <a:gd name="T15" fmla="*/ 0 h 11"/>
                <a:gd name="T16" fmla="*/ 5 w 11"/>
                <a:gd name="T17" fmla="*/ 0 h 11"/>
                <a:gd name="T18" fmla="*/ 4 w 11"/>
                <a:gd name="T19" fmla="*/ 0 h 11"/>
                <a:gd name="T20" fmla="*/ 2 w 11"/>
                <a:gd name="T21" fmla="*/ 2 h 11"/>
                <a:gd name="T22" fmla="*/ 2 w 11"/>
                <a:gd name="T23" fmla="*/ 7 h 11"/>
                <a:gd name="T24" fmla="*/ 7 w 11"/>
                <a:gd name="T25" fmla="*/ 9 h 11"/>
                <a:gd name="T26" fmla="*/ 10 w 11"/>
                <a:gd name="T27" fmla="*/ 5 h 11"/>
                <a:gd name="T28" fmla="*/ 8 w 11"/>
                <a:gd name="T29" fmla="*/ 2 h 11"/>
                <a:gd name="T30" fmla="*/ 4 w 11"/>
                <a:gd name="T3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1">
                  <a:moveTo>
                    <a:pt x="4" y="0"/>
                  </a:moveTo>
                  <a:cubicBezTo>
                    <a:pt x="4" y="0"/>
                    <a:pt x="4" y="0"/>
                    <a:pt x="5" y="0"/>
                  </a:cubicBezTo>
                  <a:cubicBezTo>
                    <a:pt x="6" y="0"/>
                    <a:pt x="7" y="0"/>
                    <a:pt x="9" y="1"/>
                  </a:cubicBezTo>
                  <a:cubicBezTo>
                    <a:pt x="10" y="1"/>
                    <a:pt x="11" y="3"/>
                    <a:pt x="11" y="5"/>
                  </a:cubicBezTo>
                  <a:cubicBezTo>
                    <a:pt x="11" y="7"/>
                    <a:pt x="10" y="10"/>
                    <a:pt x="7" y="10"/>
                  </a:cubicBezTo>
                  <a:cubicBezTo>
                    <a:pt x="5" y="11"/>
                    <a:pt x="2" y="9"/>
                    <a:pt x="1" y="7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1" y="4"/>
                    <a:pt x="1" y="5"/>
                    <a:pt x="2" y="7"/>
                  </a:cubicBezTo>
                  <a:cubicBezTo>
                    <a:pt x="3" y="8"/>
                    <a:pt x="5" y="9"/>
                    <a:pt x="7" y="9"/>
                  </a:cubicBezTo>
                  <a:cubicBezTo>
                    <a:pt x="9" y="9"/>
                    <a:pt x="10" y="7"/>
                    <a:pt x="10" y="5"/>
                  </a:cubicBezTo>
                  <a:cubicBezTo>
                    <a:pt x="11" y="3"/>
                    <a:pt x="9" y="2"/>
                    <a:pt x="8" y="2"/>
                  </a:cubicBezTo>
                  <a:cubicBezTo>
                    <a:pt x="6" y="0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5" name="ïṡḷíḋe"/>
            <p:cNvSpPr/>
            <p:nvPr>
              <p:custDataLst>
                <p:tags r:id="rId176"/>
              </p:custDataLst>
            </p:nvPr>
          </p:nvSpPr>
          <p:spPr bwMode="auto">
            <a:xfrm>
              <a:off x="7469111" y="3100552"/>
              <a:ext cx="546474" cy="546474"/>
            </a:xfrm>
            <a:prstGeom prst="ellipse">
              <a:avLst/>
            </a:pr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6" name="îṩļiďé"/>
            <p:cNvSpPr/>
            <p:nvPr>
              <p:custDataLst>
                <p:tags r:id="rId177"/>
              </p:custDataLst>
            </p:nvPr>
          </p:nvSpPr>
          <p:spPr bwMode="auto">
            <a:xfrm>
              <a:off x="7799990" y="3501798"/>
              <a:ext cx="169183" cy="208110"/>
            </a:xfrm>
            <a:custGeom>
              <a:avLst/>
              <a:gdLst>
                <a:gd name="T0" fmla="*/ 0 w 113"/>
                <a:gd name="T1" fmla="*/ 58 h 139"/>
                <a:gd name="T2" fmla="*/ 113 w 113"/>
                <a:gd name="T3" fmla="*/ 139 h 139"/>
                <a:gd name="T4" fmla="*/ 86 w 113"/>
                <a:gd name="T5" fmla="*/ 0 h 139"/>
                <a:gd name="T6" fmla="*/ 0 w 113"/>
                <a:gd name="T7" fmla="*/ 5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9">
                  <a:moveTo>
                    <a:pt x="0" y="58"/>
                  </a:moveTo>
                  <a:lnTo>
                    <a:pt x="113" y="139"/>
                  </a:lnTo>
                  <a:lnTo>
                    <a:pt x="86" y="0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7" name="îṥḷîḓè"/>
            <p:cNvSpPr/>
            <p:nvPr>
              <p:custDataLst>
                <p:tags r:id="rId178"/>
              </p:custDataLst>
            </p:nvPr>
          </p:nvSpPr>
          <p:spPr bwMode="auto">
            <a:xfrm>
              <a:off x="7638293" y="3160800"/>
              <a:ext cx="206611" cy="449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anchor="t" anchorCtr="0" compatLnSpc="1">
              <a:normAutofit/>
            </a:bodyPr>
            <a:lstStyle/>
            <a:p>
              <a:pPr marL="0" marR="0" lvl="0" indent="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zh-CN" sz="31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</a:rPr>
                <a:t>?</a:t>
              </a:r>
              <a:endParaRPr kumimoji="0" lang="zh-CN" altLang="zh-CN" sz="3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endParaRPr>
            </a:p>
          </p:txBody>
        </p:sp>
        <p:sp>
          <p:nvSpPr>
            <p:cNvPr id="1508" name="í$ļîde"/>
            <p:cNvSpPr/>
            <p:nvPr>
              <p:custDataLst>
                <p:tags r:id="rId179"/>
              </p:custDataLst>
            </p:nvPr>
          </p:nvSpPr>
          <p:spPr bwMode="auto">
            <a:xfrm>
              <a:off x="8044031" y="3651517"/>
              <a:ext cx="37430" cy="61385"/>
            </a:xfrm>
            <a:custGeom>
              <a:avLst/>
              <a:gdLst>
                <a:gd name="T0" fmla="*/ 8 w 9"/>
                <a:gd name="T1" fmla="*/ 4 h 15"/>
                <a:gd name="T2" fmla="*/ 0 w 9"/>
                <a:gd name="T3" fmla="*/ 6 h 15"/>
                <a:gd name="T4" fmla="*/ 9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4"/>
                  </a:moveTo>
                  <a:cubicBezTo>
                    <a:pt x="8" y="4"/>
                    <a:pt x="0" y="0"/>
                    <a:pt x="0" y="6"/>
                  </a:cubicBezTo>
                  <a:cubicBezTo>
                    <a:pt x="0" y="12"/>
                    <a:pt x="3" y="15"/>
                    <a:pt x="9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9" name="îṩlíďé"/>
            <p:cNvSpPr/>
            <p:nvPr>
              <p:custDataLst>
                <p:tags r:id="rId180"/>
              </p:custDataLst>
            </p:nvPr>
          </p:nvSpPr>
          <p:spPr bwMode="auto">
            <a:xfrm>
              <a:off x="8321012" y="3998865"/>
              <a:ext cx="330879" cy="269494"/>
            </a:xfrm>
            <a:custGeom>
              <a:avLst/>
              <a:gdLst>
                <a:gd name="T0" fmla="*/ 21 w 80"/>
                <a:gd name="T1" fmla="*/ 16 h 65"/>
                <a:gd name="T2" fmla="*/ 29 w 80"/>
                <a:gd name="T3" fmla="*/ 32 h 65"/>
                <a:gd name="T4" fmla="*/ 69 w 80"/>
                <a:gd name="T5" fmla="*/ 0 h 65"/>
                <a:gd name="T6" fmla="*/ 80 w 80"/>
                <a:gd name="T7" fmla="*/ 10 h 65"/>
                <a:gd name="T8" fmla="*/ 21 w 80"/>
                <a:gd name="T9" fmla="*/ 56 h 65"/>
                <a:gd name="T10" fmla="*/ 0 w 80"/>
                <a:gd name="T11" fmla="*/ 23 h 65"/>
                <a:gd name="T12" fmla="*/ 21 w 80"/>
                <a:gd name="T13" fmla="*/ 1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65">
                  <a:moveTo>
                    <a:pt x="21" y="16"/>
                  </a:moveTo>
                  <a:cubicBezTo>
                    <a:pt x="22" y="17"/>
                    <a:pt x="29" y="32"/>
                    <a:pt x="29" y="3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29" y="65"/>
                    <a:pt x="21" y="56"/>
                  </a:cubicBezTo>
                  <a:cubicBezTo>
                    <a:pt x="8" y="41"/>
                    <a:pt x="0" y="23"/>
                    <a:pt x="0" y="23"/>
                  </a:cubicBezTo>
                  <a:lnTo>
                    <a:pt x="21" y="16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0" name="íṧḷîḑê"/>
            <p:cNvSpPr/>
            <p:nvPr>
              <p:custDataLst>
                <p:tags r:id="rId181"/>
              </p:custDataLst>
            </p:nvPr>
          </p:nvSpPr>
          <p:spPr bwMode="auto">
            <a:xfrm>
              <a:off x="8597991" y="3907536"/>
              <a:ext cx="121273" cy="142233"/>
            </a:xfrm>
            <a:custGeom>
              <a:avLst/>
              <a:gdLst>
                <a:gd name="T0" fmla="*/ 29 w 29"/>
                <a:gd name="T1" fmla="*/ 26 h 34"/>
                <a:gd name="T2" fmla="*/ 19 w 29"/>
                <a:gd name="T3" fmla="*/ 33 h 34"/>
                <a:gd name="T4" fmla="*/ 12 w 29"/>
                <a:gd name="T5" fmla="*/ 33 h 34"/>
                <a:gd name="T6" fmla="*/ 2 w 29"/>
                <a:gd name="T7" fmla="*/ 24 h 34"/>
                <a:gd name="T8" fmla="*/ 1 w 29"/>
                <a:gd name="T9" fmla="*/ 20 h 34"/>
                <a:gd name="T10" fmla="*/ 6 w 29"/>
                <a:gd name="T11" fmla="*/ 8 h 34"/>
                <a:gd name="T12" fmla="*/ 6 w 29"/>
                <a:gd name="T13" fmla="*/ 2 h 34"/>
                <a:gd name="T14" fmla="*/ 11 w 29"/>
                <a:gd name="T1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4">
                  <a:moveTo>
                    <a:pt x="29" y="26"/>
                  </a:moveTo>
                  <a:cubicBezTo>
                    <a:pt x="27" y="27"/>
                    <a:pt x="22" y="31"/>
                    <a:pt x="19" y="33"/>
                  </a:cubicBezTo>
                  <a:cubicBezTo>
                    <a:pt x="17" y="34"/>
                    <a:pt x="14" y="34"/>
                    <a:pt x="12" y="33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3"/>
                    <a:pt x="0" y="21"/>
                    <a:pt x="1" y="20"/>
                  </a:cubicBezTo>
                  <a:cubicBezTo>
                    <a:pt x="3" y="16"/>
                    <a:pt x="7" y="10"/>
                    <a:pt x="6" y="8"/>
                  </a:cubicBezTo>
                  <a:cubicBezTo>
                    <a:pt x="5" y="3"/>
                    <a:pt x="4" y="2"/>
                    <a:pt x="6" y="2"/>
                  </a:cubicBezTo>
                  <a:cubicBezTo>
                    <a:pt x="9" y="0"/>
                    <a:pt x="15" y="6"/>
                    <a:pt x="11" y="17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1" name="i$ḷïḍè"/>
            <p:cNvSpPr/>
            <p:nvPr>
              <p:custDataLst>
                <p:tags r:id="rId182"/>
              </p:custDataLst>
            </p:nvPr>
          </p:nvSpPr>
          <p:spPr bwMode="auto">
            <a:xfrm>
              <a:off x="8627935" y="3912027"/>
              <a:ext cx="143730" cy="112290"/>
            </a:xfrm>
            <a:custGeom>
              <a:avLst/>
              <a:gdLst>
                <a:gd name="T0" fmla="*/ 0 w 35"/>
                <a:gd name="T1" fmla="*/ 17 h 27"/>
                <a:gd name="T2" fmla="*/ 22 w 35"/>
                <a:gd name="T3" fmla="*/ 1 h 27"/>
                <a:gd name="T4" fmla="*/ 12 w 35"/>
                <a:gd name="T5" fmla="*/ 15 h 27"/>
                <a:gd name="T6" fmla="*/ 31 w 35"/>
                <a:gd name="T7" fmla="*/ 7 h 27"/>
                <a:gd name="T8" fmla="*/ 17 w 35"/>
                <a:gd name="T9" fmla="*/ 19 h 27"/>
                <a:gd name="T10" fmla="*/ 35 w 35"/>
                <a:gd name="T11" fmla="*/ 12 h 27"/>
                <a:gd name="T12" fmla="*/ 23 w 35"/>
                <a:gd name="T13" fmla="*/ 21 h 27"/>
                <a:gd name="T14" fmla="*/ 34 w 35"/>
                <a:gd name="T15" fmla="*/ 22 h 27"/>
                <a:gd name="T16" fmla="*/ 16 w 35"/>
                <a:gd name="T17" fmla="*/ 27 h 27"/>
                <a:gd name="T18" fmla="*/ 0 w 35"/>
                <a:gd name="T1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7">
                  <a:moveTo>
                    <a:pt x="0" y="17"/>
                  </a:moveTo>
                  <a:cubicBezTo>
                    <a:pt x="0" y="17"/>
                    <a:pt x="19" y="1"/>
                    <a:pt x="22" y="1"/>
                  </a:cubicBezTo>
                  <a:cubicBezTo>
                    <a:pt x="25" y="0"/>
                    <a:pt x="15" y="13"/>
                    <a:pt x="12" y="15"/>
                  </a:cubicBezTo>
                  <a:cubicBezTo>
                    <a:pt x="12" y="15"/>
                    <a:pt x="29" y="5"/>
                    <a:pt x="31" y="7"/>
                  </a:cubicBezTo>
                  <a:cubicBezTo>
                    <a:pt x="33" y="8"/>
                    <a:pt x="17" y="19"/>
                    <a:pt x="17" y="19"/>
                  </a:cubicBezTo>
                  <a:cubicBezTo>
                    <a:pt x="17" y="19"/>
                    <a:pt x="34" y="10"/>
                    <a:pt x="35" y="12"/>
                  </a:cubicBezTo>
                  <a:cubicBezTo>
                    <a:pt x="35" y="14"/>
                    <a:pt x="23" y="21"/>
                    <a:pt x="23" y="21"/>
                  </a:cubicBezTo>
                  <a:cubicBezTo>
                    <a:pt x="23" y="21"/>
                    <a:pt x="34" y="19"/>
                    <a:pt x="34" y="22"/>
                  </a:cubicBezTo>
                  <a:cubicBezTo>
                    <a:pt x="34" y="23"/>
                    <a:pt x="16" y="27"/>
                    <a:pt x="16" y="2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2" name="ïSḻïdê"/>
            <p:cNvSpPr/>
            <p:nvPr>
              <p:custDataLst>
                <p:tags r:id="rId183"/>
              </p:custDataLst>
            </p:nvPr>
          </p:nvSpPr>
          <p:spPr bwMode="auto">
            <a:xfrm>
              <a:off x="8072478" y="3555697"/>
              <a:ext cx="154211" cy="318901"/>
            </a:xfrm>
            <a:custGeom>
              <a:avLst/>
              <a:gdLst>
                <a:gd name="T0" fmla="*/ 0 w 37"/>
                <a:gd name="T1" fmla="*/ 0 h 77"/>
                <a:gd name="T2" fmla="*/ 1 w 37"/>
                <a:gd name="T3" fmla="*/ 53 h 77"/>
                <a:gd name="T4" fmla="*/ 9 w 37"/>
                <a:gd name="T5" fmla="*/ 57 h 77"/>
                <a:gd name="T6" fmla="*/ 8 w 37"/>
                <a:gd name="T7" fmla="*/ 74 h 77"/>
                <a:gd name="T8" fmla="*/ 29 w 37"/>
                <a:gd name="T9" fmla="*/ 77 h 77"/>
                <a:gd name="T10" fmla="*/ 36 w 37"/>
                <a:gd name="T11" fmla="*/ 12 h 77"/>
                <a:gd name="T12" fmla="*/ 0 w 37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7">
                  <a:moveTo>
                    <a:pt x="0" y="0"/>
                  </a:moveTo>
                  <a:cubicBezTo>
                    <a:pt x="1" y="53"/>
                    <a:pt x="1" y="53"/>
                    <a:pt x="1" y="53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3"/>
                    <a:pt x="36" y="12"/>
                  </a:cubicBezTo>
                  <a:cubicBezTo>
                    <a:pt x="37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3" name="íśḻidê"/>
            <p:cNvSpPr/>
            <p:nvPr>
              <p:custDataLst>
                <p:tags r:id="rId184"/>
              </p:custDataLst>
            </p:nvPr>
          </p:nvSpPr>
          <p:spPr bwMode="auto">
            <a:xfrm>
              <a:off x="8213214" y="3651517"/>
              <a:ext cx="32938" cy="61385"/>
            </a:xfrm>
            <a:custGeom>
              <a:avLst/>
              <a:gdLst>
                <a:gd name="T0" fmla="*/ 1 w 8"/>
                <a:gd name="T1" fmla="*/ 4 h 15"/>
                <a:gd name="T2" fmla="*/ 8 w 8"/>
                <a:gd name="T3" fmla="*/ 6 h 15"/>
                <a:gd name="T4" fmla="*/ 0 w 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5">
                  <a:moveTo>
                    <a:pt x="1" y="4"/>
                  </a:moveTo>
                  <a:cubicBezTo>
                    <a:pt x="1" y="4"/>
                    <a:pt x="8" y="0"/>
                    <a:pt x="8" y="6"/>
                  </a:cubicBezTo>
                  <a:cubicBezTo>
                    <a:pt x="8" y="12"/>
                    <a:pt x="6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4" name="íṩľíḑê"/>
            <p:cNvSpPr/>
            <p:nvPr>
              <p:custDataLst>
                <p:tags r:id="rId185"/>
              </p:custDataLst>
            </p:nvPr>
          </p:nvSpPr>
          <p:spPr bwMode="auto">
            <a:xfrm>
              <a:off x="7551456" y="5419695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5" name="ïsļïḓe"/>
            <p:cNvSpPr/>
            <p:nvPr>
              <p:custDataLst>
                <p:tags r:id="rId186"/>
              </p:custDataLst>
            </p:nvPr>
          </p:nvSpPr>
          <p:spPr bwMode="auto">
            <a:xfrm>
              <a:off x="7551456" y="5490064"/>
              <a:ext cx="285963" cy="4492"/>
            </a:xfrm>
            <a:custGeom>
              <a:avLst/>
              <a:gdLst>
                <a:gd name="T0" fmla="*/ 69 w 69"/>
                <a:gd name="T1" fmla="*/ 0 h 1"/>
                <a:gd name="T2" fmla="*/ 66 w 69"/>
                <a:gd name="T3" fmla="*/ 0 h 1"/>
                <a:gd name="T4" fmla="*/ 59 w 69"/>
                <a:gd name="T5" fmla="*/ 0 h 1"/>
                <a:gd name="T6" fmla="*/ 34 w 69"/>
                <a:gd name="T7" fmla="*/ 1 h 1"/>
                <a:gd name="T8" fmla="*/ 10 w 69"/>
                <a:gd name="T9" fmla="*/ 0 h 1"/>
                <a:gd name="T10" fmla="*/ 3 w 69"/>
                <a:gd name="T11" fmla="*/ 0 h 1"/>
                <a:gd name="T12" fmla="*/ 0 w 69"/>
                <a:gd name="T13" fmla="*/ 0 h 1"/>
                <a:gd name="T14" fmla="*/ 3 w 69"/>
                <a:gd name="T15" fmla="*/ 0 h 1"/>
                <a:gd name="T16" fmla="*/ 10 w 69"/>
                <a:gd name="T17" fmla="*/ 0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0 h 1"/>
                <a:gd name="T24" fmla="*/ 69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0"/>
                  </a:moveTo>
                  <a:cubicBezTo>
                    <a:pt x="69" y="0"/>
                    <a:pt x="68" y="0"/>
                    <a:pt x="66" y="0"/>
                  </a:cubicBezTo>
                  <a:cubicBezTo>
                    <a:pt x="64" y="0"/>
                    <a:pt x="61" y="0"/>
                    <a:pt x="59" y="0"/>
                  </a:cubicBezTo>
                  <a:cubicBezTo>
                    <a:pt x="52" y="0"/>
                    <a:pt x="44" y="0"/>
                    <a:pt x="34" y="1"/>
                  </a:cubicBezTo>
                  <a:cubicBezTo>
                    <a:pt x="25" y="1"/>
                    <a:pt x="17" y="1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4" y="0"/>
                    <a:pt x="52" y="0"/>
                    <a:pt x="59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0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6" name="ïSḻïḑé"/>
            <p:cNvSpPr/>
            <p:nvPr>
              <p:custDataLst>
                <p:tags r:id="rId187"/>
              </p:custDataLst>
            </p:nvPr>
          </p:nvSpPr>
          <p:spPr bwMode="auto">
            <a:xfrm>
              <a:off x="7750583" y="546610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2 h 2"/>
                <a:gd name="T4" fmla="*/ 0 w 12"/>
                <a:gd name="T5" fmla="*/ 2 h 2"/>
                <a:gd name="T6" fmla="*/ 6 w 12"/>
                <a:gd name="T7" fmla="*/ 1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1"/>
                    <a:pt x="9" y="1"/>
                    <a:pt x="6" y="2"/>
                  </a:cubicBezTo>
                  <a:cubicBezTo>
                    <a:pt x="3" y="2"/>
                    <a:pt x="1" y="2"/>
                    <a:pt x="0" y="2"/>
                  </a:cubicBezTo>
                  <a:cubicBezTo>
                    <a:pt x="0" y="2"/>
                    <a:pt x="3" y="1"/>
                    <a:pt x="6" y="1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7" name="îṡḷiḑe"/>
            <p:cNvSpPr/>
            <p:nvPr>
              <p:custDataLst>
                <p:tags r:id="rId188"/>
              </p:custDataLst>
            </p:nvPr>
          </p:nvSpPr>
          <p:spPr bwMode="auto">
            <a:xfrm>
              <a:off x="7692193" y="545413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8" name="íṧľíďé"/>
            <p:cNvSpPr/>
            <p:nvPr>
              <p:custDataLst>
                <p:tags r:id="rId189"/>
              </p:custDataLst>
            </p:nvPr>
          </p:nvSpPr>
          <p:spPr bwMode="auto">
            <a:xfrm>
              <a:off x="7704170" y="5445147"/>
              <a:ext cx="16470" cy="28447"/>
            </a:xfrm>
            <a:custGeom>
              <a:avLst/>
              <a:gdLst>
                <a:gd name="T0" fmla="*/ 3 w 4"/>
                <a:gd name="T1" fmla="*/ 7 h 7"/>
                <a:gd name="T2" fmla="*/ 2 w 4"/>
                <a:gd name="T3" fmla="*/ 4 h 7"/>
                <a:gd name="T4" fmla="*/ 1 w 4"/>
                <a:gd name="T5" fmla="*/ 1 h 7"/>
                <a:gd name="T6" fmla="*/ 2 w 4"/>
                <a:gd name="T7" fmla="*/ 4 h 7"/>
                <a:gd name="T8" fmla="*/ 3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7"/>
                  </a:moveTo>
                  <a:cubicBezTo>
                    <a:pt x="3" y="7"/>
                    <a:pt x="2" y="6"/>
                    <a:pt x="2" y="4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1" y="0"/>
                    <a:pt x="2" y="2"/>
                    <a:pt x="2" y="4"/>
                  </a:cubicBezTo>
                  <a:cubicBezTo>
                    <a:pt x="3" y="5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9" name="ïSḷïḋe"/>
            <p:cNvSpPr/>
            <p:nvPr>
              <p:custDataLst>
                <p:tags r:id="rId190"/>
              </p:custDataLst>
            </p:nvPr>
          </p:nvSpPr>
          <p:spPr bwMode="auto">
            <a:xfrm>
              <a:off x="7720638" y="5440656"/>
              <a:ext cx="16470" cy="29944"/>
            </a:xfrm>
            <a:custGeom>
              <a:avLst/>
              <a:gdLst>
                <a:gd name="T0" fmla="*/ 4 w 4"/>
                <a:gd name="T1" fmla="*/ 7 h 7"/>
                <a:gd name="T2" fmla="*/ 2 w 4"/>
                <a:gd name="T3" fmla="*/ 4 h 7"/>
                <a:gd name="T4" fmla="*/ 1 w 4"/>
                <a:gd name="T5" fmla="*/ 0 h 7"/>
                <a:gd name="T6" fmla="*/ 3 w 4"/>
                <a:gd name="T7" fmla="*/ 3 h 7"/>
                <a:gd name="T8" fmla="*/ 4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7"/>
                  </a:moveTo>
                  <a:cubicBezTo>
                    <a:pt x="4" y="7"/>
                    <a:pt x="3" y="6"/>
                    <a:pt x="2" y="4"/>
                  </a:cubicBezTo>
                  <a:cubicBezTo>
                    <a:pt x="1" y="2"/>
                    <a:pt x="0" y="1"/>
                    <a:pt x="1" y="0"/>
                  </a:cubicBezTo>
                  <a:cubicBezTo>
                    <a:pt x="1" y="0"/>
                    <a:pt x="2" y="2"/>
                    <a:pt x="3" y="3"/>
                  </a:cubicBezTo>
                  <a:cubicBezTo>
                    <a:pt x="4" y="5"/>
                    <a:pt x="4" y="7"/>
                    <a:pt x="4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0" name="îŝļïdè"/>
            <p:cNvSpPr/>
            <p:nvPr>
              <p:custDataLst>
                <p:tags r:id="rId191"/>
              </p:custDataLst>
            </p:nvPr>
          </p:nvSpPr>
          <p:spPr bwMode="auto">
            <a:xfrm>
              <a:off x="7699678" y="537478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9 w 10"/>
                <a:gd name="T3" fmla="*/ 15 h 17"/>
                <a:gd name="T4" fmla="*/ 6 w 10"/>
                <a:gd name="T5" fmla="*/ 9 h 17"/>
                <a:gd name="T6" fmla="*/ 6 w 10"/>
                <a:gd name="T7" fmla="*/ 5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1 h 17"/>
                <a:gd name="T14" fmla="*/ 10 w 10"/>
                <a:gd name="T15" fmla="*/ 12 h 17"/>
                <a:gd name="T16" fmla="*/ 10 w 10"/>
                <a:gd name="T17" fmla="*/ 15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7 h 17"/>
                <a:gd name="T30" fmla="*/ 8 w 10"/>
                <a:gd name="T31" fmla="*/ 13 h 17"/>
                <a:gd name="T32" fmla="*/ 9 w 10"/>
                <a:gd name="T33" fmla="*/ 16 h 17"/>
                <a:gd name="T34" fmla="*/ 8 w 10"/>
                <a:gd name="T35" fmla="*/ 13 h 17"/>
                <a:gd name="T36" fmla="*/ 1 w 10"/>
                <a:gd name="T37" fmla="*/ 7 h 17"/>
                <a:gd name="T38" fmla="*/ 1 w 10"/>
                <a:gd name="T39" fmla="*/ 7 h 17"/>
                <a:gd name="T40" fmla="*/ 5 w 10"/>
                <a:gd name="T41" fmla="*/ 13 h 17"/>
                <a:gd name="T42" fmla="*/ 8 w 10"/>
                <a:gd name="T43" fmla="*/ 15 h 17"/>
                <a:gd name="T44" fmla="*/ 10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5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7"/>
                    <a:pt x="9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5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0" y="4"/>
                    <a:pt x="10" y="8"/>
                    <a:pt x="10" y="12"/>
                  </a:cubicBezTo>
                  <a:cubicBezTo>
                    <a:pt x="10" y="13"/>
                    <a:pt x="10" y="14"/>
                    <a:pt x="10" y="15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6"/>
                    <a:pt x="6" y="15"/>
                  </a:cubicBezTo>
                  <a:cubicBezTo>
                    <a:pt x="6" y="15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7" y="11"/>
                    <a:pt x="8" y="13"/>
                  </a:cubicBezTo>
                  <a:cubicBezTo>
                    <a:pt x="9" y="15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9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10" y="15"/>
                    <a:pt x="10" y="14"/>
                    <a:pt x="10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3"/>
                    <a:pt x="6" y="4"/>
                    <a:pt x="6" y="5"/>
                  </a:cubicBezTo>
                  <a:cubicBezTo>
                    <a:pt x="6" y="6"/>
                    <a:pt x="7" y="8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1" name="ïslïḋe"/>
            <p:cNvSpPr/>
            <p:nvPr>
              <p:custDataLst>
                <p:tags r:id="rId192"/>
              </p:custDataLst>
            </p:nvPr>
          </p:nvSpPr>
          <p:spPr bwMode="auto">
            <a:xfrm>
              <a:off x="7741600" y="4244403"/>
              <a:ext cx="687210" cy="1221705"/>
            </a:xfrm>
            <a:custGeom>
              <a:avLst/>
              <a:gdLst>
                <a:gd name="T0" fmla="*/ 61 w 166"/>
                <a:gd name="T1" fmla="*/ 10 h 295"/>
                <a:gd name="T2" fmla="*/ 36 w 166"/>
                <a:gd name="T3" fmla="*/ 147 h 295"/>
                <a:gd name="T4" fmla="*/ 0 w 166"/>
                <a:gd name="T5" fmla="*/ 284 h 295"/>
                <a:gd name="T6" fmla="*/ 6 w 166"/>
                <a:gd name="T7" fmla="*/ 288 h 295"/>
                <a:gd name="T8" fmla="*/ 29 w 166"/>
                <a:gd name="T9" fmla="*/ 293 h 295"/>
                <a:gd name="T10" fmla="*/ 80 w 166"/>
                <a:gd name="T11" fmla="*/ 121 h 295"/>
                <a:gd name="T12" fmla="*/ 99 w 166"/>
                <a:gd name="T13" fmla="*/ 32 h 295"/>
                <a:gd name="T14" fmla="*/ 94 w 166"/>
                <a:gd name="T15" fmla="*/ 291 h 295"/>
                <a:gd name="T16" fmla="*/ 122 w 166"/>
                <a:gd name="T17" fmla="*/ 295 h 295"/>
                <a:gd name="T18" fmla="*/ 125 w 166"/>
                <a:gd name="T19" fmla="*/ 0 h 295"/>
                <a:gd name="T20" fmla="*/ 61 w 16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5">
                  <a:moveTo>
                    <a:pt x="61" y="10"/>
                  </a:moveTo>
                  <a:cubicBezTo>
                    <a:pt x="61" y="10"/>
                    <a:pt x="45" y="112"/>
                    <a:pt x="36" y="147"/>
                  </a:cubicBezTo>
                  <a:cubicBezTo>
                    <a:pt x="30" y="170"/>
                    <a:pt x="0" y="284"/>
                    <a:pt x="0" y="284"/>
                  </a:cubicBezTo>
                  <a:cubicBezTo>
                    <a:pt x="0" y="284"/>
                    <a:pt x="2" y="286"/>
                    <a:pt x="6" y="288"/>
                  </a:cubicBezTo>
                  <a:cubicBezTo>
                    <a:pt x="12" y="290"/>
                    <a:pt x="21" y="293"/>
                    <a:pt x="29" y="293"/>
                  </a:cubicBezTo>
                  <a:cubicBezTo>
                    <a:pt x="29" y="293"/>
                    <a:pt x="65" y="185"/>
                    <a:pt x="80" y="121"/>
                  </a:cubicBezTo>
                  <a:cubicBezTo>
                    <a:pt x="90" y="75"/>
                    <a:pt x="94" y="33"/>
                    <a:pt x="99" y="32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2" y="295"/>
                    <a:pt x="122" y="295"/>
                    <a:pt x="122" y="295"/>
                  </a:cubicBezTo>
                  <a:cubicBezTo>
                    <a:pt x="122" y="295"/>
                    <a:pt x="166" y="59"/>
                    <a:pt x="125" y="0"/>
                  </a:cubicBezTo>
                  <a:cubicBezTo>
                    <a:pt x="61" y="10"/>
                    <a:pt x="61" y="10"/>
                    <a:pt x="61" y="10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22" name="ïṣḷíḓé"/>
            <p:cNvSpPr/>
            <p:nvPr>
              <p:custDataLst>
                <p:tags r:id="rId193"/>
              </p:custDataLst>
            </p:nvPr>
          </p:nvSpPr>
          <p:spPr bwMode="auto">
            <a:xfrm>
              <a:off x="7666739" y="3871604"/>
              <a:ext cx="297941" cy="309918"/>
            </a:xfrm>
            <a:custGeom>
              <a:avLst/>
              <a:gdLst>
                <a:gd name="T0" fmla="*/ 54 w 72"/>
                <a:gd name="T1" fmla="*/ 30 h 75"/>
                <a:gd name="T2" fmla="*/ 42 w 72"/>
                <a:gd name="T3" fmla="*/ 43 h 75"/>
                <a:gd name="T4" fmla="*/ 13 w 72"/>
                <a:gd name="T5" fmla="*/ 0 h 75"/>
                <a:gd name="T6" fmla="*/ 0 w 72"/>
                <a:gd name="T7" fmla="*/ 6 h 75"/>
                <a:gd name="T8" fmla="*/ 42 w 72"/>
                <a:gd name="T9" fmla="*/ 68 h 75"/>
                <a:gd name="T10" fmla="*/ 72 w 72"/>
                <a:gd name="T11" fmla="*/ 44 h 75"/>
                <a:gd name="T12" fmla="*/ 54 w 72"/>
                <a:gd name="T13" fmla="*/ 3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5">
                  <a:moveTo>
                    <a:pt x="54" y="30"/>
                  </a:moveTo>
                  <a:cubicBezTo>
                    <a:pt x="53" y="31"/>
                    <a:pt x="42" y="43"/>
                    <a:pt x="42" y="4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5"/>
                    <a:pt x="42" y="68"/>
                  </a:cubicBezTo>
                  <a:cubicBezTo>
                    <a:pt x="58" y="58"/>
                    <a:pt x="72" y="44"/>
                    <a:pt x="72" y="44"/>
                  </a:cubicBezTo>
                  <a:lnTo>
                    <a:pt x="54" y="3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3" name="i$ḻídê"/>
            <p:cNvSpPr/>
            <p:nvPr>
              <p:custDataLst>
                <p:tags r:id="rId194"/>
              </p:custDataLst>
            </p:nvPr>
          </p:nvSpPr>
          <p:spPr bwMode="auto">
            <a:xfrm>
              <a:off x="7609846" y="3780275"/>
              <a:ext cx="127261" cy="124267"/>
            </a:xfrm>
            <a:custGeom>
              <a:avLst/>
              <a:gdLst>
                <a:gd name="T0" fmla="*/ 0 w 31"/>
                <a:gd name="T1" fmla="*/ 18 h 30"/>
                <a:gd name="T2" fmla="*/ 8 w 31"/>
                <a:gd name="T3" fmla="*/ 28 h 30"/>
                <a:gd name="T4" fmla="*/ 15 w 31"/>
                <a:gd name="T5" fmla="*/ 30 h 30"/>
                <a:gd name="T6" fmla="*/ 27 w 31"/>
                <a:gd name="T7" fmla="*/ 24 h 30"/>
                <a:gd name="T8" fmla="*/ 29 w 31"/>
                <a:gd name="T9" fmla="*/ 20 h 30"/>
                <a:gd name="T10" fmla="*/ 28 w 31"/>
                <a:gd name="T11" fmla="*/ 7 h 30"/>
                <a:gd name="T12" fmla="*/ 30 w 31"/>
                <a:gd name="T13" fmla="*/ 2 h 30"/>
                <a:gd name="T14" fmla="*/ 20 w 31"/>
                <a:gd name="T15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0">
                  <a:moveTo>
                    <a:pt x="0" y="18"/>
                  </a:moveTo>
                  <a:cubicBezTo>
                    <a:pt x="1" y="19"/>
                    <a:pt x="5" y="24"/>
                    <a:pt x="8" y="28"/>
                  </a:cubicBezTo>
                  <a:cubicBezTo>
                    <a:pt x="10" y="30"/>
                    <a:pt x="12" y="30"/>
                    <a:pt x="15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9" y="22"/>
                    <a:pt x="29" y="20"/>
                  </a:cubicBezTo>
                  <a:cubicBezTo>
                    <a:pt x="28" y="17"/>
                    <a:pt x="26" y="10"/>
                    <a:pt x="28" y="7"/>
                  </a:cubicBezTo>
                  <a:cubicBezTo>
                    <a:pt x="30" y="3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4" name="îṡliďé"/>
            <p:cNvSpPr/>
            <p:nvPr>
              <p:custDataLst>
                <p:tags r:id="rId195"/>
              </p:custDataLst>
            </p:nvPr>
          </p:nvSpPr>
          <p:spPr bwMode="auto">
            <a:xfrm>
              <a:off x="7563435" y="3750332"/>
              <a:ext cx="140736" cy="121273"/>
            </a:xfrm>
            <a:custGeom>
              <a:avLst/>
              <a:gdLst>
                <a:gd name="T0" fmla="*/ 34 w 34"/>
                <a:gd name="T1" fmla="*/ 24 h 29"/>
                <a:gd name="T2" fmla="*/ 19 w 34"/>
                <a:gd name="T3" fmla="*/ 2 h 29"/>
                <a:gd name="T4" fmla="*/ 24 w 34"/>
                <a:gd name="T5" fmla="*/ 19 h 29"/>
                <a:gd name="T6" fmla="*/ 9 w 34"/>
                <a:gd name="T7" fmla="*/ 5 h 29"/>
                <a:gd name="T8" fmla="*/ 18 w 34"/>
                <a:gd name="T9" fmla="*/ 21 h 29"/>
                <a:gd name="T10" fmla="*/ 3 w 34"/>
                <a:gd name="T11" fmla="*/ 8 h 29"/>
                <a:gd name="T12" fmla="*/ 12 w 34"/>
                <a:gd name="T13" fmla="*/ 21 h 29"/>
                <a:gd name="T14" fmla="*/ 1 w 34"/>
                <a:gd name="T15" fmla="*/ 18 h 29"/>
                <a:gd name="T16" fmla="*/ 16 w 34"/>
                <a:gd name="T17" fmla="*/ 29 h 29"/>
                <a:gd name="T18" fmla="*/ 34 w 34"/>
                <a:gd name="T1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9">
                  <a:moveTo>
                    <a:pt x="34" y="24"/>
                  </a:moveTo>
                  <a:cubicBezTo>
                    <a:pt x="34" y="24"/>
                    <a:pt x="21" y="3"/>
                    <a:pt x="19" y="2"/>
                  </a:cubicBezTo>
                  <a:cubicBezTo>
                    <a:pt x="16" y="0"/>
                    <a:pt x="21" y="16"/>
                    <a:pt x="24" y="19"/>
                  </a:cubicBezTo>
                  <a:cubicBezTo>
                    <a:pt x="24" y="19"/>
                    <a:pt x="11" y="4"/>
                    <a:pt x="9" y="5"/>
                  </a:cubicBezTo>
                  <a:cubicBezTo>
                    <a:pt x="6" y="5"/>
                    <a:pt x="18" y="21"/>
                    <a:pt x="18" y="21"/>
                  </a:cubicBezTo>
                  <a:cubicBezTo>
                    <a:pt x="18" y="20"/>
                    <a:pt x="5" y="6"/>
                    <a:pt x="3" y="8"/>
                  </a:cubicBezTo>
                  <a:cubicBezTo>
                    <a:pt x="2" y="10"/>
                    <a:pt x="12" y="21"/>
                    <a:pt x="12" y="21"/>
                  </a:cubicBezTo>
                  <a:cubicBezTo>
                    <a:pt x="12" y="21"/>
                    <a:pt x="1" y="16"/>
                    <a:pt x="1" y="18"/>
                  </a:cubicBezTo>
                  <a:cubicBezTo>
                    <a:pt x="0" y="19"/>
                    <a:pt x="16" y="29"/>
                    <a:pt x="16" y="29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5" name="íşḷïḋê"/>
            <p:cNvSpPr/>
            <p:nvPr>
              <p:custDataLst>
                <p:tags r:id="rId196"/>
              </p:custDataLst>
            </p:nvPr>
          </p:nvSpPr>
          <p:spPr bwMode="auto">
            <a:xfrm>
              <a:off x="7832928" y="5407719"/>
              <a:ext cx="16470" cy="41921"/>
            </a:xfrm>
            <a:custGeom>
              <a:avLst/>
              <a:gdLst>
                <a:gd name="T0" fmla="*/ 3 w 4"/>
                <a:gd name="T1" fmla="*/ 1 h 10"/>
                <a:gd name="T2" fmla="*/ 2 w 4"/>
                <a:gd name="T3" fmla="*/ 5 h 10"/>
                <a:gd name="T4" fmla="*/ 0 w 4"/>
                <a:gd name="T5" fmla="*/ 10 h 10"/>
                <a:gd name="T6" fmla="*/ 1 w 4"/>
                <a:gd name="T7" fmla="*/ 5 h 10"/>
                <a:gd name="T8" fmla="*/ 3 w 4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1"/>
                  </a:moveTo>
                  <a:cubicBezTo>
                    <a:pt x="4" y="1"/>
                    <a:pt x="3" y="3"/>
                    <a:pt x="2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1" y="8"/>
                    <a:pt x="1" y="5"/>
                  </a:cubicBezTo>
                  <a:cubicBezTo>
                    <a:pt x="2" y="3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6" name="iŝlîḋè"/>
            <p:cNvSpPr/>
            <p:nvPr>
              <p:custDataLst>
                <p:tags r:id="rId197"/>
              </p:custDataLst>
            </p:nvPr>
          </p:nvSpPr>
          <p:spPr bwMode="auto">
            <a:xfrm>
              <a:off x="7870358" y="5262490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7" name="ïṩļíḑè"/>
            <p:cNvSpPr/>
            <p:nvPr>
              <p:custDataLst>
                <p:tags r:id="rId198"/>
              </p:custDataLst>
            </p:nvPr>
          </p:nvSpPr>
          <p:spPr bwMode="auto">
            <a:xfrm>
              <a:off x="7915273" y="5114269"/>
              <a:ext cx="25453" cy="73363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8" name="ïṣľiḑe"/>
            <p:cNvSpPr/>
            <p:nvPr>
              <p:custDataLst>
                <p:tags r:id="rId199"/>
              </p:custDataLst>
            </p:nvPr>
          </p:nvSpPr>
          <p:spPr bwMode="auto">
            <a:xfrm>
              <a:off x="7961687" y="4969041"/>
              <a:ext cx="19464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7 h 18"/>
                <a:gd name="T6" fmla="*/ 2 w 5"/>
                <a:gd name="T7" fmla="*/ 8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7"/>
                  </a:cubicBezTo>
                  <a:cubicBezTo>
                    <a:pt x="0" y="17"/>
                    <a:pt x="1" y="13"/>
                    <a:pt x="2" y="8"/>
                  </a:cubicBezTo>
                  <a:cubicBezTo>
                    <a:pt x="3" y="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9" name="iśļîḋê"/>
            <p:cNvSpPr/>
            <p:nvPr>
              <p:custDataLst>
                <p:tags r:id="rId200"/>
              </p:custDataLst>
            </p:nvPr>
          </p:nvSpPr>
          <p:spPr bwMode="auto">
            <a:xfrm>
              <a:off x="8002110" y="4819323"/>
              <a:ext cx="20961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0" name="iš1íḍe"/>
            <p:cNvSpPr/>
            <p:nvPr>
              <p:custDataLst>
                <p:tags r:id="rId201"/>
              </p:custDataLst>
            </p:nvPr>
          </p:nvSpPr>
          <p:spPr bwMode="auto">
            <a:xfrm>
              <a:off x="8044031" y="4671102"/>
              <a:ext cx="20961" cy="73363"/>
            </a:xfrm>
            <a:custGeom>
              <a:avLst/>
              <a:gdLst>
                <a:gd name="T0" fmla="*/ 4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4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0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1" name="íSľïḋê"/>
            <p:cNvSpPr/>
            <p:nvPr>
              <p:custDataLst>
                <p:tags r:id="rId202"/>
              </p:custDataLst>
            </p:nvPr>
          </p:nvSpPr>
          <p:spPr bwMode="auto">
            <a:xfrm>
              <a:off x="8076970" y="4516892"/>
              <a:ext cx="20961" cy="79351"/>
            </a:xfrm>
            <a:custGeom>
              <a:avLst/>
              <a:gdLst>
                <a:gd name="T0" fmla="*/ 4 w 5"/>
                <a:gd name="T1" fmla="*/ 0 h 19"/>
                <a:gd name="T2" fmla="*/ 3 w 5"/>
                <a:gd name="T3" fmla="*/ 9 h 19"/>
                <a:gd name="T4" fmla="*/ 1 w 5"/>
                <a:gd name="T5" fmla="*/ 18 h 19"/>
                <a:gd name="T6" fmla="*/ 2 w 5"/>
                <a:gd name="T7" fmla="*/ 9 h 19"/>
                <a:gd name="T8" fmla="*/ 4 w 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9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9"/>
                    <a:pt x="1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2" name="íṣḻíḍé"/>
            <p:cNvSpPr/>
            <p:nvPr>
              <p:custDataLst>
                <p:tags r:id="rId203"/>
              </p:custDataLst>
            </p:nvPr>
          </p:nvSpPr>
          <p:spPr bwMode="auto">
            <a:xfrm>
              <a:off x="8105417" y="4401609"/>
              <a:ext cx="4492" cy="40425"/>
            </a:xfrm>
            <a:custGeom>
              <a:avLst/>
              <a:gdLst>
                <a:gd name="T0" fmla="*/ 1 w 1"/>
                <a:gd name="T1" fmla="*/ 0 h 10"/>
                <a:gd name="T2" fmla="*/ 1 w 1"/>
                <a:gd name="T3" fmla="*/ 5 h 10"/>
                <a:gd name="T4" fmla="*/ 0 w 1"/>
                <a:gd name="T5" fmla="*/ 10 h 10"/>
                <a:gd name="T6" fmla="*/ 0 w 1"/>
                <a:gd name="T7" fmla="*/ 5 h 10"/>
                <a:gd name="T8" fmla="*/ 1 w 1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0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3" name="ísḷïdè"/>
            <p:cNvSpPr/>
            <p:nvPr>
              <p:custDataLst>
                <p:tags r:id="rId204"/>
              </p:custDataLst>
            </p:nvPr>
          </p:nvSpPr>
          <p:spPr bwMode="auto">
            <a:xfrm>
              <a:off x="8222197" y="5383764"/>
              <a:ext cx="16470" cy="82346"/>
            </a:xfrm>
            <a:custGeom>
              <a:avLst/>
              <a:gdLst>
                <a:gd name="T0" fmla="*/ 3 w 4"/>
                <a:gd name="T1" fmla="*/ 0 h 20"/>
                <a:gd name="T2" fmla="*/ 2 w 4"/>
                <a:gd name="T3" fmla="*/ 10 h 20"/>
                <a:gd name="T4" fmla="*/ 0 w 4"/>
                <a:gd name="T5" fmla="*/ 20 h 20"/>
                <a:gd name="T6" fmla="*/ 1 w 4"/>
                <a:gd name="T7" fmla="*/ 10 h 20"/>
                <a:gd name="T8" fmla="*/ 3 w 4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0">
                  <a:moveTo>
                    <a:pt x="3" y="0"/>
                  </a:moveTo>
                  <a:cubicBezTo>
                    <a:pt x="4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6"/>
                    <a:pt x="1" y="10"/>
                  </a:cubicBezTo>
                  <a:cubicBezTo>
                    <a:pt x="2" y="5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4" name="íśľîḑê"/>
            <p:cNvSpPr/>
            <p:nvPr>
              <p:custDataLst>
                <p:tags r:id="rId205"/>
              </p:custDataLst>
            </p:nvPr>
          </p:nvSpPr>
          <p:spPr bwMode="auto">
            <a:xfrm>
              <a:off x="8246151" y="5222067"/>
              <a:ext cx="13475" cy="82346"/>
            </a:xfrm>
            <a:custGeom>
              <a:avLst/>
              <a:gdLst>
                <a:gd name="T0" fmla="*/ 2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2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2" y="0"/>
                  </a:moveTo>
                  <a:cubicBezTo>
                    <a:pt x="3" y="0"/>
                    <a:pt x="2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20"/>
                    <a:pt x="0" y="15"/>
                    <a:pt x="1" y="10"/>
                  </a:cubicBezTo>
                  <a:cubicBezTo>
                    <a:pt x="1" y="4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5" name="iṡľîḍè"/>
            <p:cNvSpPr/>
            <p:nvPr>
              <p:custDataLst>
                <p:tags r:id="rId206"/>
              </p:custDataLst>
            </p:nvPr>
          </p:nvSpPr>
          <p:spPr bwMode="auto">
            <a:xfrm>
              <a:off x="8262621" y="5055878"/>
              <a:ext cx="13475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1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1" y="20"/>
                    <a:pt x="1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6" name="íṡ1ídé"/>
            <p:cNvSpPr/>
            <p:nvPr>
              <p:custDataLst>
                <p:tags r:id="rId207"/>
              </p:custDataLst>
            </p:nvPr>
          </p:nvSpPr>
          <p:spPr bwMode="auto">
            <a:xfrm>
              <a:off x="8279089" y="4889690"/>
              <a:ext cx="8983" cy="83842"/>
            </a:xfrm>
            <a:custGeom>
              <a:avLst/>
              <a:gdLst>
                <a:gd name="T0" fmla="*/ 2 w 2"/>
                <a:gd name="T1" fmla="*/ 0 h 20"/>
                <a:gd name="T2" fmla="*/ 1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7" name="ïSľíḓê"/>
            <p:cNvSpPr/>
            <p:nvPr>
              <p:custDataLst>
                <p:tags r:id="rId208"/>
              </p:custDataLst>
            </p:nvPr>
          </p:nvSpPr>
          <p:spPr bwMode="auto">
            <a:xfrm>
              <a:off x="8292565" y="4724999"/>
              <a:ext cx="4492" cy="82346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0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8" name="iṧḷïḍe"/>
            <p:cNvSpPr/>
            <p:nvPr>
              <p:custDataLst>
                <p:tags r:id="rId209"/>
              </p:custDataLst>
            </p:nvPr>
          </p:nvSpPr>
          <p:spPr bwMode="auto">
            <a:xfrm>
              <a:off x="8292565" y="4558812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1 w 1"/>
                <a:gd name="T3" fmla="*/ 10 h 20"/>
                <a:gd name="T4" fmla="*/ 1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1" y="20"/>
                  </a:cubicBezTo>
                  <a:cubicBezTo>
                    <a:pt x="1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9" name="ïSḷîde"/>
            <p:cNvSpPr/>
            <p:nvPr>
              <p:custDataLst>
                <p:tags r:id="rId210"/>
              </p:custDataLst>
            </p:nvPr>
          </p:nvSpPr>
          <p:spPr bwMode="auto">
            <a:xfrm>
              <a:off x="8276094" y="4392625"/>
              <a:ext cx="11978" cy="83842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1" y="0"/>
                    <a:pt x="1" y="5"/>
                    <a:pt x="2" y="10"/>
                  </a:cubicBezTo>
                  <a:cubicBezTo>
                    <a:pt x="3" y="16"/>
                    <a:pt x="3" y="20"/>
                    <a:pt x="3" y="20"/>
                  </a:cubicBezTo>
                  <a:cubicBezTo>
                    <a:pt x="3" y="20"/>
                    <a:pt x="2" y="16"/>
                    <a:pt x="1" y="10"/>
                  </a:cubicBezTo>
                  <a:cubicBezTo>
                    <a:pt x="1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0" name="ïṣľîḑê"/>
            <p:cNvSpPr/>
            <p:nvPr>
              <p:custDataLst>
                <p:tags r:id="rId211"/>
              </p:custDataLst>
            </p:nvPr>
          </p:nvSpPr>
          <p:spPr bwMode="auto">
            <a:xfrm>
              <a:off x="8246151" y="4293810"/>
              <a:ext cx="13475" cy="20961"/>
            </a:xfrm>
            <a:custGeom>
              <a:avLst/>
              <a:gdLst>
                <a:gd name="T0" fmla="*/ 0 w 3"/>
                <a:gd name="T1" fmla="*/ 0 h 5"/>
                <a:gd name="T2" fmla="*/ 2 w 3"/>
                <a:gd name="T3" fmla="*/ 2 h 5"/>
                <a:gd name="T4" fmla="*/ 2 w 3"/>
                <a:gd name="T5" fmla="*/ 5 h 5"/>
                <a:gd name="T6" fmla="*/ 1 w 3"/>
                <a:gd name="T7" fmla="*/ 3 h 5"/>
                <a:gd name="T8" fmla="*/ 0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2" y="4"/>
                    <a:pt x="3" y="5"/>
                    <a:pt x="2" y="5"/>
                  </a:cubicBezTo>
                  <a:cubicBezTo>
                    <a:pt x="2" y="5"/>
                    <a:pt x="2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1" name="îš1îde"/>
            <p:cNvSpPr/>
            <p:nvPr>
              <p:custDataLst>
                <p:tags r:id="rId212"/>
              </p:custDataLst>
            </p:nvPr>
          </p:nvSpPr>
          <p:spPr bwMode="auto">
            <a:xfrm>
              <a:off x="7750583" y="5383763"/>
              <a:ext cx="119775" cy="44916"/>
            </a:xfrm>
            <a:custGeom>
              <a:avLst/>
              <a:gdLst>
                <a:gd name="T0" fmla="*/ 29 w 29"/>
                <a:gd name="T1" fmla="*/ 11 h 11"/>
                <a:gd name="T2" fmla="*/ 28 w 29"/>
                <a:gd name="T3" fmla="*/ 11 h 11"/>
                <a:gd name="T4" fmla="*/ 25 w 29"/>
                <a:gd name="T5" fmla="*/ 11 h 11"/>
                <a:gd name="T6" fmla="*/ 14 w 29"/>
                <a:gd name="T7" fmla="*/ 8 h 11"/>
                <a:gd name="T8" fmla="*/ 3 w 29"/>
                <a:gd name="T9" fmla="*/ 3 h 11"/>
                <a:gd name="T10" fmla="*/ 1 w 29"/>
                <a:gd name="T11" fmla="*/ 1 h 11"/>
                <a:gd name="T12" fmla="*/ 0 w 29"/>
                <a:gd name="T13" fmla="*/ 0 h 11"/>
                <a:gd name="T14" fmla="*/ 4 w 29"/>
                <a:gd name="T15" fmla="*/ 3 h 11"/>
                <a:gd name="T16" fmla="*/ 14 w 29"/>
                <a:gd name="T17" fmla="*/ 8 h 11"/>
                <a:gd name="T18" fmla="*/ 25 w 29"/>
                <a:gd name="T19" fmla="*/ 11 h 11"/>
                <a:gd name="T20" fmla="*/ 29 w 29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1">
                  <a:moveTo>
                    <a:pt x="29" y="11"/>
                  </a:moveTo>
                  <a:cubicBezTo>
                    <a:pt x="29" y="11"/>
                    <a:pt x="29" y="11"/>
                    <a:pt x="28" y="11"/>
                  </a:cubicBezTo>
                  <a:cubicBezTo>
                    <a:pt x="27" y="11"/>
                    <a:pt x="26" y="11"/>
                    <a:pt x="25" y="11"/>
                  </a:cubicBezTo>
                  <a:cubicBezTo>
                    <a:pt x="22" y="11"/>
                    <a:pt x="18" y="10"/>
                    <a:pt x="14" y="8"/>
                  </a:cubicBezTo>
                  <a:cubicBezTo>
                    <a:pt x="9" y="7"/>
                    <a:pt x="6" y="5"/>
                    <a:pt x="3" y="3"/>
                  </a:cubicBez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4" y="3"/>
                  </a:cubicBezTo>
                  <a:cubicBezTo>
                    <a:pt x="6" y="4"/>
                    <a:pt x="10" y="6"/>
                    <a:pt x="14" y="8"/>
                  </a:cubicBezTo>
                  <a:cubicBezTo>
                    <a:pt x="18" y="9"/>
                    <a:pt x="22" y="10"/>
                    <a:pt x="25" y="11"/>
                  </a:cubicBezTo>
                  <a:cubicBezTo>
                    <a:pt x="28" y="11"/>
                    <a:pt x="29" y="11"/>
                    <a:pt x="29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2" name="îš1ide"/>
            <p:cNvSpPr/>
            <p:nvPr>
              <p:custDataLst>
                <p:tags r:id="rId213"/>
              </p:custDataLst>
            </p:nvPr>
          </p:nvSpPr>
          <p:spPr bwMode="auto">
            <a:xfrm>
              <a:off x="8126376" y="5424186"/>
              <a:ext cx="133250" cy="11977"/>
            </a:xfrm>
            <a:custGeom>
              <a:avLst/>
              <a:gdLst>
                <a:gd name="T0" fmla="*/ 32 w 32"/>
                <a:gd name="T1" fmla="*/ 3 h 3"/>
                <a:gd name="T2" fmla="*/ 16 w 32"/>
                <a:gd name="T3" fmla="*/ 2 h 3"/>
                <a:gd name="T4" fmla="*/ 0 w 32"/>
                <a:gd name="T5" fmla="*/ 0 h 3"/>
                <a:gd name="T6" fmla="*/ 16 w 32"/>
                <a:gd name="T7" fmla="*/ 1 h 3"/>
                <a:gd name="T8" fmla="*/ 32 w 3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">
                  <a:moveTo>
                    <a:pt x="32" y="3"/>
                  </a:moveTo>
                  <a:cubicBezTo>
                    <a:pt x="32" y="3"/>
                    <a:pt x="25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3" name="ïşļíḍê"/>
            <p:cNvSpPr/>
            <p:nvPr>
              <p:custDataLst>
                <p:tags r:id="rId214"/>
              </p:custDataLst>
            </p:nvPr>
          </p:nvSpPr>
          <p:spPr bwMode="auto">
            <a:xfrm>
              <a:off x="7877842" y="3829681"/>
              <a:ext cx="550965" cy="480598"/>
            </a:xfrm>
            <a:custGeom>
              <a:avLst/>
              <a:gdLst>
                <a:gd name="T0" fmla="*/ 0 w 133"/>
                <a:gd name="T1" fmla="*/ 38 h 116"/>
                <a:gd name="T2" fmla="*/ 23 w 133"/>
                <a:gd name="T3" fmla="*/ 13 h 116"/>
                <a:gd name="T4" fmla="*/ 58 w 133"/>
                <a:gd name="T5" fmla="*/ 3 h 116"/>
                <a:gd name="T6" fmla="*/ 123 w 133"/>
                <a:gd name="T7" fmla="*/ 35 h 116"/>
                <a:gd name="T8" fmla="*/ 133 w 133"/>
                <a:gd name="T9" fmla="*/ 65 h 116"/>
                <a:gd name="T10" fmla="*/ 104 w 133"/>
                <a:gd name="T11" fmla="*/ 71 h 116"/>
                <a:gd name="T12" fmla="*/ 95 w 133"/>
                <a:gd name="T13" fmla="*/ 50 h 116"/>
                <a:gd name="T14" fmla="*/ 94 w 133"/>
                <a:gd name="T15" fmla="*/ 79 h 116"/>
                <a:gd name="T16" fmla="*/ 100 w 133"/>
                <a:gd name="T17" fmla="*/ 110 h 116"/>
                <a:gd name="T18" fmla="*/ 24 w 133"/>
                <a:gd name="T19" fmla="*/ 116 h 116"/>
                <a:gd name="T20" fmla="*/ 30 w 133"/>
                <a:gd name="T21" fmla="*/ 48 h 116"/>
                <a:gd name="T22" fmla="*/ 21 w 133"/>
                <a:gd name="T23" fmla="*/ 56 h 116"/>
                <a:gd name="T24" fmla="*/ 0 w 133"/>
                <a:gd name="T25" fmla="*/ 3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6">
                  <a:moveTo>
                    <a:pt x="0" y="38"/>
                  </a:moveTo>
                  <a:cubicBezTo>
                    <a:pt x="0" y="38"/>
                    <a:pt x="18" y="16"/>
                    <a:pt x="23" y="13"/>
                  </a:cubicBezTo>
                  <a:cubicBezTo>
                    <a:pt x="27" y="9"/>
                    <a:pt x="40" y="0"/>
                    <a:pt x="58" y="3"/>
                  </a:cubicBezTo>
                  <a:cubicBezTo>
                    <a:pt x="77" y="6"/>
                    <a:pt x="111" y="5"/>
                    <a:pt x="123" y="35"/>
                  </a:cubicBezTo>
                  <a:cubicBezTo>
                    <a:pt x="131" y="55"/>
                    <a:pt x="133" y="65"/>
                    <a:pt x="133" y="65"/>
                  </a:cubicBezTo>
                  <a:cubicBezTo>
                    <a:pt x="133" y="65"/>
                    <a:pt x="117" y="73"/>
                    <a:pt x="104" y="71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5" y="50"/>
                    <a:pt x="89" y="51"/>
                    <a:pt x="94" y="79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8"/>
                    <a:pt x="0" y="38"/>
                    <a:pt x="0" y="38"/>
                  </a:cubicBezTo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4" name="iśḻiḑè"/>
            <p:cNvSpPr/>
            <p:nvPr>
              <p:custDataLst>
                <p:tags r:id="rId215"/>
              </p:custDataLst>
            </p:nvPr>
          </p:nvSpPr>
          <p:spPr bwMode="auto">
            <a:xfrm>
              <a:off x="7973663" y="4293810"/>
              <a:ext cx="4492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5" name="îṣlïḑè"/>
            <p:cNvSpPr/>
            <p:nvPr>
              <p:custDataLst>
                <p:tags r:id="rId216"/>
              </p:custDataLst>
            </p:nvPr>
          </p:nvSpPr>
          <p:spPr bwMode="auto">
            <a:xfrm>
              <a:off x="7978155" y="4272850"/>
              <a:ext cx="309918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3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1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6" name="iśľîḓê"/>
            <p:cNvSpPr/>
            <p:nvPr>
              <p:custDataLst>
                <p:tags r:id="rId217"/>
              </p:custDataLst>
            </p:nvPr>
          </p:nvSpPr>
          <p:spPr bwMode="auto">
            <a:xfrm>
              <a:off x="8121885" y="5449638"/>
              <a:ext cx="208110" cy="65876"/>
            </a:xfrm>
            <a:custGeom>
              <a:avLst/>
              <a:gdLst>
                <a:gd name="T0" fmla="*/ 0 w 139"/>
                <a:gd name="T1" fmla="*/ 39 h 44"/>
                <a:gd name="T2" fmla="*/ 6 w 139"/>
                <a:gd name="T3" fmla="*/ 3 h 44"/>
                <a:gd name="T4" fmla="*/ 47 w 139"/>
                <a:gd name="T5" fmla="*/ 0 h 44"/>
                <a:gd name="T6" fmla="*/ 139 w 139"/>
                <a:gd name="T7" fmla="*/ 33 h 44"/>
                <a:gd name="T8" fmla="*/ 139 w 139"/>
                <a:gd name="T9" fmla="*/ 44 h 44"/>
                <a:gd name="T10" fmla="*/ 0 w 139"/>
                <a:gd name="T11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44">
                  <a:moveTo>
                    <a:pt x="0" y="39"/>
                  </a:moveTo>
                  <a:lnTo>
                    <a:pt x="6" y="3"/>
                  </a:lnTo>
                  <a:lnTo>
                    <a:pt x="47" y="0"/>
                  </a:lnTo>
                  <a:lnTo>
                    <a:pt x="139" y="33"/>
                  </a:lnTo>
                  <a:lnTo>
                    <a:pt x="139" y="44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7" name="ïŝḷîḍé"/>
            <p:cNvSpPr/>
            <p:nvPr>
              <p:custDataLst>
                <p:tags r:id="rId218"/>
              </p:custDataLst>
            </p:nvPr>
          </p:nvSpPr>
          <p:spPr bwMode="auto">
            <a:xfrm>
              <a:off x="8118891" y="5499047"/>
              <a:ext cx="206612" cy="11977"/>
            </a:xfrm>
            <a:custGeom>
              <a:avLst/>
              <a:gdLst>
                <a:gd name="T0" fmla="*/ 50 w 50"/>
                <a:gd name="T1" fmla="*/ 1 h 3"/>
                <a:gd name="T2" fmla="*/ 48 w 50"/>
                <a:gd name="T3" fmla="*/ 1 h 3"/>
                <a:gd name="T4" fmla="*/ 43 w 50"/>
                <a:gd name="T5" fmla="*/ 2 h 3"/>
                <a:gd name="T6" fmla="*/ 25 w 50"/>
                <a:gd name="T7" fmla="*/ 3 h 3"/>
                <a:gd name="T8" fmla="*/ 7 w 50"/>
                <a:gd name="T9" fmla="*/ 2 h 3"/>
                <a:gd name="T10" fmla="*/ 2 w 50"/>
                <a:gd name="T11" fmla="*/ 1 h 3"/>
                <a:gd name="T12" fmla="*/ 0 w 50"/>
                <a:gd name="T13" fmla="*/ 0 h 3"/>
                <a:gd name="T14" fmla="*/ 2 w 50"/>
                <a:gd name="T15" fmla="*/ 1 h 3"/>
                <a:gd name="T16" fmla="*/ 7 w 50"/>
                <a:gd name="T17" fmla="*/ 1 h 3"/>
                <a:gd name="T18" fmla="*/ 25 w 50"/>
                <a:gd name="T19" fmla="*/ 2 h 3"/>
                <a:gd name="T20" fmla="*/ 43 w 50"/>
                <a:gd name="T21" fmla="*/ 1 h 3"/>
                <a:gd name="T22" fmla="*/ 48 w 50"/>
                <a:gd name="T23" fmla="*/ 1 h 3"/>
                <a:gd name="T24" fmla="*/ 50 w 50"/>
                <a:gd name="T2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">
                  <a:moveTo>
                    <a:pt x="50" y="1"/>
                  </a:moveTo>
                  <a:cubicBezTo>
                    <a:pt x="50" y="1"/>
                    <a:pt x="50" y="1"/>
                    <a:pt x="48" y="1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38" y="3"/>
                    <a:pt x="32" y="3"/>
                    <a:pt x="25" y="3"/>
                  </a:cubicBezTo>
                  <a:cubicBezTo>
                    <a:pt x="18" y="3"/>
                    <a:pt x="12" y="2"/>
                    <a:pt x="7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2" y="1"/>
                  </a:cubicBezTo>
                  <a:cubicBezTo>
                    <a:pt x="3" y="1"/>
                    <a:pt x="5" y="1"/>
                    <a:pt x="7" y="1"/>
                  </a:cubicBezTo>
                  <a:cubicBezTo>
                    <a:pt x="12" y="2"/>
                    <a:pt x="18" y="2"/>
                    <a:pt x="25" y="2"/>
                  </a:cubicBezTo>
                  <a:cubicBezTo>
                    <a:pt x="32" y="2"/>
                    <a:pt x="38" y="2"/>
                    <a:pt x="43" y="1"/>
                  </a:cubicBezTo>
                  <a:cubicBezTo>
                    <a:pt x="45" y="1"/>
                    <a:pt x="46" y="1"/>
                    <a:pt x="48" y="1"/>
                  </a:cubicBezTo>
                  <a:cubicBezTo>
                    <a:pt x="50" y="1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8" name="iṧḻîḓe"/>
            <p:cNvSpPr/>
            <p:nvPr>
              <p:custDataLst>
                <p:tags r:id="rId219"/>
              </p:custDataLst>
            </p:nvPr>
          </p:nvSpPr>
          <p:spPr bwMode="auto">
            <a:xfrm>
              <a:off x="8039539" y="4347708"/>
              <a:ext cx="211104" cy="56893"/>
            </a:xfrm>
            <a:custGeom>
              <a:avLst/>
              <a:gdLst>
                <a:gd name="T0" fmla="*/ 51 w 51"/>
                <a:gd name="T1" fmla="*/ 1 h 14"/>
                <a:gd name="T2" fmla="*/ 25 w 51"/>
                <a:gd name="T3" fmla="*/ 8 h 14"/>
                <a:gd name="T4" fmla="*/ 0 w 51"/>
                <a:gd name="T5" fmla="*/ 14 h 14"/>
                <a:gd name="T6" fmla="*/ 25 w 51"/>
                <a:gd name="T7" fmla="*/ 7 h 14"/>
                <a:gd name="T8" fmla="*/ 51 w 51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4">
                  <a:moveTo>
                    <a:pt x="51" y="1"/>
                  </a:moveTo>
                  <a:cubicBezTo>
                    <a:pt x="51" y="1"/>
                    <a:pt x="39" y="4"/>
                    <a:pt x="25" y="8"/>
                  </a:cubicBezTo>
                  <a:cubicBezTo>
                    <a:pt x="11" y="11"/>
                    <a:pt x="0" y="14"/>
                    <a:pt x="0" y="14"/>
                  </a:cubicBezTo>
                  <a:cubicBezTo>
                    <a:pt x="0" y="13"/>
                    <a:pt x="11" y="10"/>
                    <a:pt x="25" y="7"/>
                  </a:cubicBezTo>
                  <a:cubicBezTo>
                    <a:pt x="39" y="3"/>
                    <a:pt x="50" y="0"/>
                    <a:pt x="51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9" name="îṥlîḑè"/>
            <p:cNvSpPr/>
            <p:nvPr>
              <p:custDataLst>
                <p:tags r:id="rId220"/>
              </p:custDataLst>
            </p:nvPr>
          </p:nvSpPr>
          <p:spPr bwMode="auto">
            <a:xfrm>
              <a:off x="7978155" y="3501798"/>
              <a:ext cx="326387" cy="705176"/>
            </a:xfrm>
            <a:custGeom>
              <a:avLst/>
              <a:gdLst>
                <a:gd name="T0" fmla="*/ 49 w 79"/>
                <a:gd name="T1" fmla="*/ 8 h 170"/>
                <a:gd name="T2" fmla="*/ 24 w 79"/>
                <a:gd name="T3" fmla="*/ 10 h 170"/>
                <a:gd name="T4" fmla="*/ 20 w 79"/>
                <a:gd name="T5" fmla="*/ 37 h 170"/>
                <a:gd name="T6" fmla="*/ 19 w 79"/>
                <a:gd name="T7" fmla="*/ 65 h 170"/>
                <a:gd name="T8" fmla="*/ 7 w 79"/>
                <a:gd name="T9" fmla="*/ 84 h 170"/>
                <a:gd name="T10" fmla="*/ 3 w 79"/>
                <a:gd name="T11" fmla="*/ 104 h 170"/>
                <a:gd name="T12" fmla="*/ 12 w 79"/>
                <a:gd name="T13" fmla="*/ 119 h 170"/>
                <a:gd name="T14" fmla="*/ 10 w 79"/>
                <a:gd name="T15" fmla="*/ 149 h 170"/>
                <a:gd name="T16" fmla="*/ 39 w 79"/>
                <a:gd name="T17" fmla="*/ 166 h 170"/>
                <a:gd name="T18" fmla="*/ 59 w 79"/>
                <a:gd name="T19" fmla="*/ 136 h 170"/>
                <a:gd name="T20" fmla="*/ 63 w 79"/>
                <a:gd name="T21" fmla="*/ 106 h 170"/>
                <a:gd name="T22" fmla="*/ 75 w 79"/>
                <a:gd name="T23" fmla="*/ 95 h 170"/>
                <a:gd name="T24" fmla="*/ 72 w 79"/>
                <a:gd name="T25" fmla="*/ 70 h 170"/>
                <a:gd name="T26" fmla="*/ 61 w 79"/>
                <a:gd name="T27" fmla="*/ 47 h 170"/>
                <a:gd name="T28" fmla="*/ 63 w 79"/>
                <a:gd name="T29" fmla="*/ 30 h 170"/>
                <a:gd name="T30" fmla="*/ 63 w 79"/>
                <a:gd name="T31" fmla="*/ 13 h 170"/>
                <a:gd name="T32" fmla="*/ 49 w 79"/>
                <a:gd name="T33" fmla="*/ 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" h="170">
                  <a:moveTo>
                    <a:pt x="49" y="8"/>
                  </a:moveTo>
                  <a:cubicBezTo>
                    <a:pt x="43" y="0"/>
                    <a:pt x="30" y="2"/>
                    <a:pt x="24" y="10"/>
                  </a:cubicBezTo>
                  <a:cubicBezTo>
                    <a:pt x="19" y="17"/>
                    <a:pt x="19" y="27"/>
                    <a:pt x="20" y="37"/>
                  </a:cubicBezTo>
                  <a:cubicBezTo>
                    <a:pt x="20" y="46"/>
                    <a:pt x="22" y="56"/>
                    <a:pt x="19" y="65"/>
                  </a:cubicBezTo>
                  <a:cubicBezTo>
                    <a:pt x="16" y="72"/>
                    <a:pt x="11" y="78"/>
                    <a:pt x="7" y="84"/>
                  </a:cubicBezTo>
                  <a:cubicBezTo>
                    <a:pt x="3" y="90"/>
                    <a:pt x="0" y="97"/>
                    <a:pt x="3" y="104"/>
                  </a:cubicBezTo>
                  <a:cubicBezTo>
                    <a:pt x="5" y="110"/>
                    <a:pt x="10" y="114"/>
                    <a:pt x="12" y="119"/>
                  </a:cubicBezTo>
                  <a:cubicBezTo>
                    <a:pt x="15" y="129"/>
                    <a:pt x="8" y="139"/>
                    <a:pt x="10" y="149"/>
                  </a:cubicBezTo>
                  <a:cubicBezTo>
                    <a:pt x="12" y="162"/>
                    <a:pt x="27" y="170"/>
                    <a:pt x="39" y="166"/>
                  </a:cubicBezTo>
                  <a:cubicBezTo>
                    <a:pt x="51" y="162"/>
                    <a:pt x="58" y="149"/>
                    <a:pt x="59" y="136"/>
                  </a:cubicBezTo>
                  <a:cubicBezTo>
                    <a:pt x="60" y="126"/>
                    <a:pt x="57" y="114"/>
                    <a:pt x="63" y="106"/>
                  </a:cubicBezTo>
                  <a:cubicBezTo>
                    <a:pt x="67" y="101"/>
                    <a:pt x="72" y="99"/>
                    <a:pt x="75" y="95"/>
                  </a:cubicBezTo>
                  <a:cubicBezTo>
                    <a:pt x="79" y="87"/>
                    <a:pt x="76" y="78"/>
                    <a:pt x="72" y="70"/>
                  </a:cubicBezTo>
                  <a:cubicBezTo>
                    <a:pt x="67" y="63"/>
                    <a:pt x="61" y="56"/>
                    <a:pt x="61" y="47"/>
                  </a:cubicBezTo>
                  <a:cubicBezTo>
                    <a:pt x="60" y="42"/>
                    <a:pt x="62" y="36"/>
                    <a:pt x="63" y="30"/>
                  </a:cubicBezTo>
                  <a:cubicBezTo>
                    <a:pt x="65" y="24"/>
                    <a:pt x="65" y="18"/>
                    <a:pt x="63" y="13"/>
                  </a:cubicBezTo>
                  <a:cubicBezTo>
                    <a:pt x="61" y="8"/>
                    <a:pt x="54" y="4"/>
                    <a:pt x="49" y="6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0" name="ïṡľîďè"/>
            <p:cNvSpPr/>
            <p:nvPr>
              <p:custDataLst>
                <p:tags r:id="rId221"/>
              </p:custDataLst>
            </p:nvPr>
          </p:nvSpPr>
          <p:spPr bwMode="auto">
            <a:xfrm>
              <a:off x="9095057" y="1687206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3 h 86"/>
                <a:gd name="T6" fmla="*/ 0 w 132"/>
                <a:gd name="T7" fmla="*/ 22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2 h 86"/>
                <a:gd name="T14" fmla="*/ 132 w 132"/>
                <a:gd name="T15" fmla="*/ 63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2"/>
                  </a:cubicBezTo>
                  <a:cubicBezTo>
                    <a:pt x="132" y="63"/>
                    <a:pt x="132" y="63"/>
                    <a:pt x="132" y="63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1" name="ïṧľîdê"/>
            <p:cNvSpPr/>
            <p:nvPr>
              <p:custDataLst>
                <p:tags r:id="rId222"/>
              </p:custDataLst>
            </p:nvPr>
          </p:nvSpPr>
          <p:spPr bwMode="auto">
            <a:xfrm>
              <a:off x="9228306" y="2006107"/>
              <a:ext cx="98814" cy="149719"/>
            </a:xfrm>
            <a:custGeom>
              <a:avLst/>
              <a:gdLst>
                <a:gd name="T0" fmla="*/ 0 w 66"/>
                <a:gd name="T1" fmla="*/ 0 h 100"/>
                <a:gd name="T2" fmla="*/ 2 w 66"/>
                <a:gd name="T3" fmla="*/ 100 h 100"/>
                <a:gd name="T4" fmla="*/ 66 w 66"/>
                <a:gd name="T5" fmla="*/ 17 h 100"/>
                <a:gd name="T6" fmla="*/ 0 w 66"/>
                <a:gd name="T7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0">
                  <a:moveTo>
                    <a:pt x="0" y="0"/>
                  </a:moveTo>
                  <a:lnTo>
                    <a:pt x="2" y="100"/>
                  </a:lnTo>
                  <a:lnTo>
                    <a:pt x="66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2" name="îṡ1ïḑê"/>
            <p:cNvSpPr/>
            <p:nvPr>
              <p:custDataLst>
                <p:tags r:id="rId223"/>
              </p:custDataLst>
            </p:nvPr>
          </p:nvSpPr>
          <p:spPr bwMode="auto">
            <a:xfrm>
              <a:off x="9894555" y="4186013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4 h 86"/>
                <a:gd name="T6" fmla="*/ 0 w 132"/>
                <a:gd name="T7" fmla="*/ 23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3 h 86"/>
                <a:gd name="T14" fmla="*/ 132 w 132"/>
                <a:gd name="T15" fmla="*/ 64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3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3" name="iṡḻídê"/>
            <p:cNvSpPr/>
            <p:nvPr>
              <p:custDataLst>
                <p:tags r:id="rId224"/>
              </p:custDataLst>
            </p:nvPr>
          </p:nvSpPr>
          <p:spPr bwMode="auto">
            <a:xfrm>
              <a:off x="10026309" y="4504913"/>
              <a:ext cx="98814" cy="152713"/>
            </a:xfrm>
            <a:custGeom>
              <a:avLst/>
              <a:gdLst>
                <a:gd name="T0" fmla="*/ 0 w 66"/>
                <a:gd name="T1" fmla="*/ 0 h 102"/>
                <a:gd name="T2" fmla="*/ 3 w 66"/>
                <a:gd name="T3" fmla="*/ 102 h 102"/>
                <a:gd name="T4" fmla="*/ 66 w 66"/>
                <a:gd name="T5" fmla="*/ 19 h 102"/>
                <a:gd name="T6" fmla="*/ 0 w 66"/>
                <a:gd name="T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2">
                  <a:moveTo>
                    <a:pt x="0" y="0"/>
                  </a:moveTo>
                  <a:lnTo>
                    <a:pt x="3" y="102"/>
                  </a:lnTo>
                  <a:lnTo>
                    <a:pt x="66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4" name="íšḻiḍe"/>
            <p:cNvSpPr/>
            <p:nvPr>
              <p:custDataLst>
                <p:tags r:id="rId225"/>
              </p:custDataLst>
            </p:nvPr>
          </p:nvSpPr>
          <p:spPr bwMode="auto">
            <a:xfrm>
              <a:off x="6280343" y="4425563"/>
              <a:ext cx="194634" cy="182657"/>
            </a:xfrm>
            <a:custGeom>
              <a:avLst/>
              <a:gdLst>
                <a:gd name="T0" fmla="*/ 0 w 47"/>
                <a:gd name="T1" fmla="*/ 39 h 44"/>
                <a:gd name="T2" fmla="*/ 25 w 47"/>
                <a:gd name="T3" fmla="*/ 1 h 44"/>
                <a:gd name="T4" fmla="*/ 40 w 47"/>
                <a:gd name="T5" fmla="*/ 44 h 44"/>
                <a:gd name="T6" fmla="*/ 34 w 47"/>
                <a:gd name="T7" fmla="*/ 44 h 44"/>
                <a:gd name="T8" fmla="*/ 25 w 47"/>
                <a:gd name="T9" fmla="*/ 4 h 44"/>
                <a:gd name="T10" fmla="*/ 6 w 47"/>
                <a:gd name="T11" fmla="*/ 39 h 44"/>
                <a:gd name="T12" fmla="*/ 0 w 47"/>
                <a:gd name="T13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4">
                  <a:moveTo>
                    <a:pt x="0" y="39"/>
                  </a:moveTo>
                  <a:cubicBezTo>
                    <a:pt x="0" y="39"/>
                    <a:pt x="3" y="0"/>
                    <a:pt x="25" y="1"/>
                  </a:cubicBezTo>
                  <a:cubicBezTo>
                    <a:pt x="47" y="2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5"/>
                    <a:pt x="25" y="4"/>
                  </a:cubicBezTo>
                  <a:cubicBezTo>
                    <a:pt x="9" y="2"/>
                    <a:pt x="6" y="39"/>
                    <a:pt x="6" y="39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5" name="íŝḷiḑè"/>
            <p:cNvSpPr/>
            <p:nvPr>
              <p:custDataLst>
                <p:tags r:id="rId226"/>
              </p:custDataLst>
            </p:nvPr>
          </p:nvSpPr>
          <p:spPr bwMode="auto">
            <a:xfrm>
              <a:off x="6132122" y="4566298"/>
              <a:ext cx="413224" cy="447659"/>
            </a:xfrm>
            <a:custGeom>
              <a:avLst/>
              <a:gdLst>
                <a:gd name="T0" fmla="*/ 44 w 276"/>
                <a:gd name="T1" fmla="*/ 0 h 299"/>
                <a:gd name="T2" fmla="*/ 276 w 276"/>
                <a:gd name="T3" fmla="*/ 34 h 299"/>
                <a:gd name="T4" fmla="*/ 240 w 276"/>
                <a:gd name="T5" fmla="*/ 299 h 299"/>
                <a:gd name="T6" fmla="*/ 0 w 276"/>
                <a:gd name="T7" fmla="*/ 283 h 299"/>
                <a:gd name="T8" fmla="*/ 44 w 276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299">
                  <a:moveTo>
                    <a:pt x="44" y="0"/>
                  </a:moveTo>
                  <a:lnTo>
                    <a:pt x="276" y="34"/>
                  </a:lnTo>
                  <a:lnTo>
                    <a:pt x="240" y="299"/>
                  </a:lnTo>
                  <a:lnTo>
                    <a:pt x="0" y="28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6" name="ísḷíḓé"/>
            <p:cNvSpPr/>
            <p:nvPr>
              <p:custDataLst>
                <p:tags r:id="rId227"/>
              </p:custDataLst>
            </p:nvPr>
          </p:nvSpPr>
          <p:spPr bwMode="auto">
            <a:xfrm>
              <a:off x="6289327" y="4418077"/>
              <a:ext cx="194634" cy="185651"/>
            </a:xfrm>
            <a:custGeom>
              <a:avLst/>
              <a:gdLst>
                <a:gd name="T0" fmla="*/ 0 w 47"/>
                <a:gd name="T1" fmla="*/ 39 h 45"/>
                <a:gd name="T2" fmla="*/ 25 w 47"/>
                <a:gd name="T3" fmla="*/ 2 h 45"/>
                <a:gd name="T4" fmla="*/ 40 w 47"/>
                <a:gd name="T5" fmla="*/ 45 h 45"/>
                <a:gd name="T6" fmla="*/ 34 w 47"/>
                <a:gd name="T7" fmla="*/ 44 h 45"/>
                <a:gd name="T8" fmla="*/ 25 w 47"/>
                <a:gd name="T9" fmla="*/ 5 h 45"/>
                <a:gd name="T10" fmla="*/ 6 w 47"/>
                <a:gd name="T11" fmla="*/ 40 h 45"/>
                <a:gd name="T12" fmla="*/ 0 w 47"/>
                <a:gd name="T13" fmla="*/ 3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5">
                  <a:moveTo>
                    <a:pt x="0" y="39"/>
                  </a:moveTo>
                  <a:cubicBezTo>
                    <a:pt x="0" y="39"/>
                    <a:pt x="3" y="0"/>
                    <a:pt x="25" y="2"/>
                  </a:cubicBezTo>
                  <a:cubicBezTo>
                    <a:pt x="47" y="3"/>
                    <a:pt x="40" y="45"/>
                    <a:pt x="40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6"/>
                    <a:pt x="25" y="5"/>
                  </a:cubicBezTo>
                  <a:cubicBezTo>
                    <a:pt x="9" y="3"/>
                    <a:pt x="6" y="40"/>
                    <a:pt x="6" y="40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7" name="iṥḷiḋè"/>
            <p:cNvSpPr/>
            <p:nvPr>
              <p:custDataLst>
                <p:tags r:id="rId228"/>
              </p:custDataLst>
            </p:nvPr>
          </p:nvSpPr>
          <p:spPr bwMode="auto">
            <a:xfrm>
              <a:off x="6641166" y="3518267"/>
              <a:ext cx="260511" cy="294946"/>
            </a:xfrm>
            <a:custGeom>
              <a:avLst/>
              <a:gdLst>
                <a:gd name="T0" fmla="*/ 13 w 63"/>
                <a:gd name="T1" fmla="*/ 7 h 71"/>
                <a:gd name="T2" fmla="*/ 6 w 63"/>
                <a:gd name="T3" fmla="*/ 37 h 71"/>
                <a:gd name="T4" fmla="*/ 1 w 63"/>
                <a:gd name="T5" fmla="*/ 68 h 71"/>
                <a:gd name="T6" fmla="*/ 62 w 63"/>
                <a:gd name="T7" fmla="*/ 71 h 71"/>
                <a:gd name="T8" fmla="*/ 37 w 63"/>
                <a:gd name="T9" fmla="*/ 5 h 71"/>
                <a:gd name="T10" fmla="*/ 13 w 63"/>
                <a:gd name="T11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71">
                  <a:moveTo>
                    <a:pt x="13" y="7"/>
                  </a:moveTo>
                  <a:cubicBezTo>
                    <a:pt x="13" y="7"/>
                    <a:pt x="5" y="18"/>
                    <a:pt x="6" y="37"/>
                  </a:cubicBezTo>
                  <a:cubicBezTo>
                    <a:pt x="6" y="56"/>
                    <a:pt x="0" y="68"/>
                    <a:pt x="1" y="68"/>
                  </a:cubicBezTo>
                  <a:cubicBezTo>
                    <a:pt x="1" y="67"/>
                    <a:pt x="62" y="71"/>
                    <a:pt x="62" y="71"/>
                  </a:cubicBezTo>
                  <a:cubicBezTo>
                    <a:pt x="62" y="71"/>
                    <a:pt x="63" y="0"/>
                    <a:pt x="37" y="5"/>
                  </a:cubicBezTo>
                  <a:lnTo>
                    <a:pt x="13" y="7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8" name="iṣḻíḍe"/>
            <p:cNvSpPr/>
            <p:nvPr>
              <p:custDataLst>
                <p:tags r:id="rId229"/>
              </p:custDataLst>
            </p:nvPr>
          </p:nvSpPr>
          <p:spPr bwMode="auto">
            <a:xfrm>
              <a:off x="6425571" y="4227933"/>
              <a:ext cx="621333" cy="1221705"/>
            </a:xfrm>
            <a:custGeom>
              <a:avLst/>
              <a:gdLst>
                <a:gd name="T0" fmla="*/ 13 w 150"/>
                <a:gd name="T1" fmla="*/ 293 h 295"/>
                <a:gd name="T2" fmla="*/ 64 w 150"/>
                <a:gd name="T3" fmla="*/ 121 h 295"/>
                <a:gd name="T4" fmla="*/ 83 w 150"/>
                <a:gd name="T5" fmla="*/ 32 h 295"/>
                <a:gd name="T6" fmla="*/ 89 w 150"/>
                <a:gd name="T7" fmla="*/ 293 h 295"/>
                <a:gd name="T8" fmla="*/ 106 w 150"/>
                <a:gd name="T9" fmla="*/ 295 h 295"/>
                <a:gd name="T10" fmla="*/ 109 w 150"/>
                <a:gd name="T11" fmla="*/ 0 h 295"/>
                <a:gd name="T12" fmla="*/ 45 w 150"/>
                <a:gd name="T13" fmla="*/ 10 h 295"/>
                <a:gd name="T14" fmla="*/ 31 w 150"/>
                <a:gd name="T15" fmla="*/ 150 h 295"/>
                <a:gd name="T16" fmla="*/ 0 w 150"/>
                <a:gd name="T17" fmla="*/ 288 h 295"/>
                <a:gd name="T18" fmla="*/ 13 w 150"/>
                <a:gd name="T19" fmla="*/ 29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295">
                  <a:moveTo>
                    <a:pt x="13" y="293"/>
                  </a:moveTo>
                  <a:cubicBezTo>
                    <a:pt x="13" y="293"/>
                    <a:pt x="49" y="185"/>
                    <a:pt x="64" y="121"/>
                  </a:cubicBezTo>
                  <a:cubicBezTo>
                    <a:pt x="74" y="75"/>
                    <a:pt x="78" y="33"/>
                    <a:pt x="83" y="32"/>
                  </a:cubicBezTo>
                  <a:cubicBezTo>
                    <a:pt x="112" y="29"/>
                    <a:pt x="89" y="293"/>
                    <a:pt x="89" y="293"/>
                  </a:cubicBezTo>
                  <a:cubicBezTo>
                    <a:pt x="106" y="295"/>
                    <a:pt x="106" y="295"/>
                    <a:pt x="106" y="295"/>
                  </a:cubicBezTo>
                  <a:cubicBezTo>
                    <a:pt x="106" y="295"/>
                    <a:pt x="150" y="59"/>
                    <a:pt x="109" y="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0" y="115"/>
                    <a:pt x="31" y="150"/>
                  </a:cubicBezTo>
                  <a:cubicBezTo>
                    <a:pt x="25" y="174"/>
                    <a:pt x="0" y="288"/>
                    <a:pt x="0" y="288"/>
                  </a:cubicBezTo>
                  <a:cubicBezTo>
                    <a:pt x="13" y="293"/>
                    <a:pt x="13" y="293"/>
                    <a:pt x="13" y="29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9" name="íṣlîḋe"/>
            <p:cNvSpPr/>
            <p:nvPr>
              <p:custDataLst>
                <p:tags r:id="rId230"/>
              </p:custDataLst>
            </p:nvPr>
          </p:nvSpPr>
          <p:spPr bwMode="auto">
            <a:xfrm>
              <a:off x="693461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19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2" y="88"/>
                    <a:pt x="19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8" y="19"/>
                    <a:pt x="20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0" name="îşľíḋè"/>
            <p:cNvSpPr/>
            <p:nvPr>
              <p:custDataLst>
                <p:tags r:id="rId231"/>
              </p:custDataLst>
            </p:nvPr>
          </p:nvSpPr>
          <p:spPr bwMode="auto">
            <a:xfrm>
              <a:off x="6528877" y="3820698"/>
              <a:ext cx="504553" cy="473111"/>
            </a:xfrm>
            <a:custGeom>
              <a:avLst/>
              <a:gdLst>
                <a:gd name="T0" fmla="*/ 0 w 122"/>
                <a:gd name="T1" fmla="*/ 44 h 114"/>
                <a:gd name="T2" fmla="*/ 20 w 122"/>
                <a:gd name="T3" fmla="*/ 12 h 114"/>
                <a:gd name="T4" fmla="*/ 50 w 122"/>
                <a:gd name="T5" fmla="*/ 1 h 114"/>
                <a:gd name="T6" fmla="*/ 110 w 122"/>
                <a:gd name="T7" fmla="*/ 34 h 114"/>
                <a:gd name="T8" fmla="*/ 122 w 122"/>
                <a:gd name="T9" fmla="*/ 71 h 114"/>
                <a:gd name="T10" fmla="*/ 100 w 122"/>
                <a:gd name="T11" fmla="*/ 74 h 114"/>
                <a:gd name="T12" fmla="*/ 87 w 122"/>
                <a:gd name="T13" fmla="*/ 48 h 114"/>
                <a:gd name="T14" fmla="*/ 86 w 122"/>
                <a:gd name="T15" fmla="*/ 78 h 114"/>
                <a:gd name="T16" fmla="*/ 93 w 122"/>
                <a:gd name="T17" fmla="*/ 108 h 114"/>
                <a:gd name="T18" fmla="*/ 16 w 122"/>
                <a:gd name="T19" fmla="*/ 114 h 114"/>
                <a:gd name="T20" fmla="*/ 22 w 122"/>
                <a:gd name="T21" fmla="*/ 44 h 114"/>
                <a:gd name="T22" fmla="*/ 18 w 122"/>
                <a:gd name="T23" fmla="*/ 57 h 114"/>
                <a:gd name="T24" fmla="*/ 0 w 122"/>
                <a:gd name="T25" fmla="*/ 4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114">
                  <a:moveTo>
                    <a:pt x="0" y="44"/>
                  </a:moveTo>
                  <a:cubicBezTo>
                    <a:pt x="0" y="44"/>
                    <a:pt x="15" y="15"/>
                    <a:pt x="20" y="12"/>
                  </a:cubicBezTo>
                  <a:cubicBezTo>
                    <a:pt x="24" y="9"/>
                    <a:pt x="30" y="2"/>
                    <a:pt x="50" y="1"/>
                  </a:cubicBezTo>
                  <a:cubicBezTo>
                    <a:pt x="69" y="0"/>
                    <a:pt x="98" y="4"/>
                    <a:pt x="110" y="34"/>
                  </a:cubicBezTo>
                  <a:cubicBezTo>
                    <a:pt x="118" y="54"/>
                    <a:pt x="122" y="71"/>
                    <a:pt x="122" y="71"/>
                  </a:cubicBezTo>
                  <a:cubicBezTo>
                    <a:pt x="122" y="71"/>
                    <a:pt x="112" y="77"/>
                    <a:pt x="100" y="74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2" y="49"/>
                    <a:pt x="86" y="7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0" y="44"/>
                    <a:pt x="0" y="44"/>
                    <a:pt x="0" y="4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1" name="iṡḻîḍè"/>
            <p:cNvSpPr/>
            <p:nvPr>
              <p:custDataLst>
                <p:tags r:id="rId232"/>
              </p:custDataLst>
            </p:nvPr>
          </p:nvSpPr>
          <p:spPr bwMode="auto">
            <a:xfrm>
              <a:off x="6786394" y="3995870"/>
              <a:ext cx="52402" cy="70368"/>
            </a:xfrm>
            <a:custGeom>
              <a:avLst/>
              <a:gdLst>
                <a:gd name="T0" fmla="*/ 13 w 13"/>
                <a:gd name="T1" fmla="*/ 0 h 17"/>
                <a:gd name="T2" fmla="*/ 12 w 13"/>
                <a:gd name="T3" fmla="*/ 0 h 17"/>
                <a:gd name="T4" fmla="*/ 5 w 13"/>
                <a:gd name="T5" fmla="*/ 1 h 17"/>
                <a:gd name="T6" fmla="*/ 3 w 13"/>
                <a:gd name="T7" fmla="*/ 1 h 17"/>
                <a:gd name="T8" fmla="*/ 0 w 13"/>
                <a:gd name="T9" fmla="*/ 1 h 17"/>
                <a:gd name="T10" fmla="*/ 0 w 13"/>
                <a:gd name="T11" fmla="*/ 1 h 17"/>
                <a:gd name="T12" fmla="*/ 1 w 13"/>
                <a:gd name="T13" fmla="*/ 1 h 17"/>
                <a:gd name="T14" fmla="*/ 3 w 13"/>
                <a:gd name="T15" fmla="*/ 1 h 17"/>
                <a:gd name="T16" fmla="*/ 7 w 13"/>
                <a:gd name="T17" fmla="*/ 1 h 17"/>
                <a:gd name="T18" fmla="*/ 12 w 13"/>
                <a:gd name="T19" fmla="*/ 1 h 17"/>
                <a:gd name="T20" fmla="*/ 12 w 13"/>
                <a:gd name="T21" fmla="*/ 13 h 17"/>
                <a:gd name="T22" fmla="*/ 9 w 13"/>
                <a:gd name="T23" fmla="*/ 16 h 17"/>
                <a:gd name="T24" fmla="*/ 8 w 13"/>
                <a:gd name="T25" fmla="*/ 16 h 17"/>
                <a:gd name="T26" fmla="*/ 6 w 13"/>
                <a:gd name="T27" fmla="*/ 15 h 17"/>
                <a:gd name="T28" fmla="*/ 2 w 13"/>
                <a:gd name="T29" fmla="*/ 9 h 17"/>
                <a:gd name="T30" fmla="*/ 1 w 13"/>
                <a:gd name="T31" fmla="*/ 2 h 17"/>
                <a:gd name="T32" fmla="*/ 1 w 13"/>
                <a:gd name="T33" fmla="*/ 2 h 17"/>
                <a:gd name="T34" fmla="*/ 1 w 13"/>
                <a:gd name="T35" fmla="*/ 2 h 17"/>
                <a:gd name="T36" fmla="*/ 0 w 13"/>
                <a:gd name="T37" fmla="*/ 4 h 17"/>
                <a:gd name="T38" fmla="*/ 1 w 13"/>
                <a:gd name="T39" fmla="*/ 9 h 17"/>
                <a:gd name="T40" fmla="*/ 5 w 13"/>
                <a:gd name="T41" fmla="*/ 16 h 17"/>
                <a:gd name="T42" fmla="*/ 8 w 13"/>
                <a:gd name="T43" fmla="*/ 17 h 17"/>
                <a:gd name="T44" fmla="*/ 10 w 13"/>
                <a:gd name="T45" fmla="*/ 17 h 17"/>
                <a:gd name="T46" fmla="*/ 12 w 13"/>
                <a:gd name="T47" fmla="*/ 13 h 17"/>
                <a:gd name="T48" fmla="*/ 13 w 13"/>
                <a:gd name="T49" fmla="*/ 1 h 17"/>
                <a:gd name="T50" fmla="*/ 13 w 13"/>
                <a:gd name="T5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7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7" y="1"/>
                    <a:pt x="5" y="1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9" y="1"/>
                    <a:pt x="10" y="1"/>
                    <a:pt x="12" y="1"/>
                  </a:cubicBezTo>
                  <a:cubicBezTo>
                    <a:pt x="12" y="5"/>
                    <a:pt x="12" y="8"/>
                    <a:pt x="12" y="13"/>
                  </a:cubicBezTo>
                  <a:cubicBezTo>
                    <a:pt x="11" y="14"/>
                    <a:pt x="11" y="16"/>
                    <a:pt x="9" y="16"/>
                  </a:cubicBezTo>
                  <a:cubicBezTo>
                    <a:pt x="9" y="16"/>
                    <a:pt x="9" y="16"/>
                    <a:pt x="8" y="16"/>
                  </a:cubicBezTo>
                  <a:cubicBezTo>
                    <a:pt x="7" y="16"/>
                    <a:pt x="6" y="16"/>
                    <a:pt x="6" y="15"/>
                  </a:cubicBezTo>
                  <a:cubicBezTo>
                    <a:pt x="4" y="13"/>
                    <a:pt x="2" y="11"/>
                    <a:pt x="2" y="9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2"/>
                    <a:pt x="0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2" y="11"/>
                    <a:pt x="3" y="14"/>
                    <a:pt x="5" y="16"/>
                  </a:cubicBezTo>
                  <a:cubicBezTo>
                    <a:pt x="6" y="17"/>
                    <a:pt x="7" y="17"/>
                    <a:pt x="8" y="17"/>
                  </a:cubicBezTo>
                  <a:cubicBezTo>
                    <a:pt x="9" y="17"/>
                    <a:pt x="9" y="17"/>
                    <a:pt x="10" y="17"/>
                  </a:cubicBezTo>
                  <a:cubicBezTo>
                    <a:pt x="12" y="16"/>
                    <a:pt x="12" y="14"/>
                    <a:pt x="12" y="13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2" name="iṧļídé"/>
            <p:cNvSpPr/>
            <p:nvPr>
              <p:custDataLst>
                <p:tags r:id="rId233"/>
              </p:custDataLst>
            </p:nvPr>
          </p:nvSpPr>
          <p:spPr bwMode="auto">
            <a:xfrm>
              <a:off x="6591760" y="4277342"/>
              <a:ext cx="299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2B3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3" name="iṡḷîďé"/>
            <p:cNvSpPr/>
            <p:nvPr>
              <p:custDataLst>
                <p:tags r:id="rId234"/>
              </p:custDataLst>
            </p:nvPr>
          </p:nvSpPr>
          <p:spPr bwMode="auto">
            <a:xfrm>
              <a:off x="6594754" y="4256380"/>
              <a:ext cx="311415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4" name="išlîḓê"/>
            <p:cNvSpPr/>
            <p:nvPr>
              <p:custDataLst>
                <p:tags r:id="rId235"/>
              </p:custDataLst>
            </p:nvPr>
          </p:nvSpPr>
          <p:spPr bwMode="auto">
            <a:xfrm>
              <a:off x="6690574" y="3581148"/>
              <a:ext cx="152713" cy="276980"/>
            </a:xfrm>
            <a:custGeom>
              <a:avLst/>
              <a:gdLst>
                <a:gd name="T0" fmla="*/ 0 w 37"/>
                <a:gd name="T1" fmla="*/ 0 h 67"/>
                <a:gd name="T2" fmla="*/ 1 w 37"/>
                <a:gd name="T3" fmla="*/ 44 h 67"/>
                <a:gd name="T4" fmla="*/ 10 w 37"/>
                <a:gd name="T5" fmla="*/ 47 h 67"/>
                <a:gd name="T6" fmla="*/ 8 w 37"/>
                <a:gd name="T7" fmla="*/ 64 h 67"/>
                <a:gd name="T8" fmla="*/ 29 w 37"/>
                <a:gd name="T9" fmla="*/ 67 h 67"/>
                <a:gd name="T10" fmla="*/ 36 w 37"/>
                <a:gd name="T11" fmla="*/ 3 h 67"/>
                <a:gd name="T12" fmla="*/ 0 w 3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cubicBezTo>
                    <a:pt x="1" y="44"/>
                    <a:pt x="1" y="44"/>
                    <a:pt x="1" y="44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7"/>
                    <a:pt x="36" y="3"/>
                    <a:pt x="36" y="3"/>
                  </a:cubicBezTo>
                  <a:cubicBezTo>
                    <a:pt x="37" y="2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5" name="išḻïḓê"/>
            <p:cNvSpPr/>
            <p:nvPr>
              <p:custDataLst>
                <p:tags r:id="rId236"/>
              </p:custDataLst>
            </p:nvPr>
          </p:nvSpPr>
          <p:spPr bwMode="auto">
            <a:xfrm>
              <a:off x="6702551" y="3618579"/>
              <a:ext cx="32938" cy="11977"/>
            </a:xfrm>
            <a:custGeom>
              <a:avLst/>
              <a:gdLst>
                <a:gd name="T0" fmla="*/ 7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7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1"/>
                  </a:moveTo>
                  <a:cubicBezTo>
                    <a:pt x="7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6" name="išlíďê"/>
            <p:cNvSpPr/>
            <p:nvPr>
              <p:custDataLst>
                <p:tags r:id="rId237"/>
              </p:custDataLst>
            </p:nvPr>
          </p:nvSpPr>
          <p:spPr bwMode="auto">
            <a:xfrm>
              <a:off x="6716026" y="3647025"/>
              <a:ext cx="11978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7" name="îślîḍé"/>
            <p:cNvSpPr/>
            <p:nvPr>
              <p:custDataLst>
                <p:tags r:id="rId238"/>
              </p:custDataLst>
            </p:nvPr>
          </p:nvSpPr>
          <p:spPr bwMode="auto">
            <a:xfrm>
              <a:off x="6789388" y="3651517"/>
              <a:ext cx="8983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8" name="îsļîḑê"/>
            <p:cNvSpPr/>
            <p:nvPr>
              <p:custDataLst>
                <p:tags r:id="rId239"/>
              </p:custDataLst>
            </p:nvPr>
          </p:nvSpPr>
          <p:spPr bwMode="auto">
            <a:xfrm>
              <a:off x="6781902" y="3618579"/>
              <a:ext cx="28447" cy="11977"/>
            </a:xfrm>
            <a:custGeom>
              <a:avLst/>
              <a:gdLst>
                <a:gd name="T0" fmla="*/ 7 w 7"/>
                <a:gd name="T1" fmla="*/ 3 h 3"/>
                <a:gd name="T2" fmla="*/ 4 w 7"/>
                <a:gd name="T3" fmla="*/ 2 h 3"/>
                <a:gd name="T4" fmla="*/ 0 w 7"/>
                <a:gd name="T5" fmla="*/ 1 h 3"/>
                <a:gd name="T6" fmla="*/ 4 w 7"/>
                <a:gd name="T7" fmla="*/ 1 h 3"/>
                <a:gd name="T8" fmla="*/ 7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7" y="3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9" name="íSḻîḋè"/>
            <p:cNvSpPr/>
            <p:nvPr>
              <p:custDataLst>
                <p:tags r:id="rId240"/>
              </p:custDataLst>
            </p:nvPr>
          </p:nvSpPr>
          <p:spPr bwMode="auto">
            <a:xfrm>
              <a:off x="6702551" y="3675472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2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6" y="2"/>
                    <a:pt x="4" y="2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0" name="iṣḷïḑé"/>
            <p:cNvSpPr/>
            <p:nvPr>
              <p:custDataLst>
                <p:tags r:id="rId241"/>
              </p:custDataLst>
            </p:nvPr>
          </p:nvSpPr>
          <p:spPr bwMode="auto">
            <a:xfrm>
              <a:off x="6781902" y="3675472"/>
              <a:ext cx="28447" cy="8983"/>
            </a:xfrm>
            <a:custGeom>
              <a:avLst/>
              <a:gdLst>
                <a:gd name="T0" fmla="*/ 7 w 7"/>
                <a:gd name="T1" fmla="*/ 1 h 2"/>
                <a:gd name="T2" fmla="*/ 4 w 7"/>
                <a:gd name="T3" fmla="*/ 2 h 2"/>
                <a:gd name="T4" fmla="*/ 1 w 7"/>
                <a:gd name="T5" fmla="*/ 1 h 2"/>
                <a:gd name="T6" fmla="*/ 4 w 7"/>
                <a:gd name="T7" fmla="*/ 0 h 2"/>
                <a:gd name="T8" fmla="*/ 7 w 7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7" y="2"/>
                    <a:pt x="5" y="2"/>
                    <a:pt x="4" y="2"/>
                  </a:cubicBezTo>
                  <a:cubicBezTo>
                    <a:pt x="2" y="2"/>
                    <a:pt x="0" y="1"/>
                    <a:pt x="1" y="1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6" y="0"/>
                    <a:pt x="7" y="1"/>
                    <a:pt x="7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1" name="î$1ïdè"/>
            <p:cNvSpPr/>
            <p:nvPr>
              <p:custDataLst>
                <p:tags r:id="rId242"/>
              </p:custDataLst>
            </p:nvPr>
          </p:nvSpPr>
          <p:spPr bwMode="auto">
            <a:xfrm>
              <a:off x="6751958" y="3721884"/>
              <a:ext cx="20961" cy="11977"/>
            </a:xfrm>
            <a:custGeom>
              <a:avLst/>
              <a:gdLst>
                <a:gd name="T0" fmla="*/ 4 w 5"/>
                <a:gd name="T1" fmla="*/ 0 h 3"/>
                <a:gd name="T2" fmla="*/ 3 w 5"/>
                <a:gd name="T3" fmla="*/ 2 h 3"/>
                <a:gd name="T4" fmla="*/ 0 w 5"/>
                <a:gd name="T5" fmla="*/ 1 h 3"/>
                <a:gd name="T6" fmla="*/ 2 w 5"/>
                <a:gd name="T7" fmla="*/ 0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5" y="0"/>
                    <a:pt x="4" y="2"/>
                    <a:pt x="3" y="2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2" name="íŝľïďé"/>
            <p:cNvSpPr/>
            <p:nvPr>
              <p:custDataLst>
                <p:tags r:id="rId243"/>
              </p:custDataLst>
            </p:nvPr>
          </p:nvSpPr>
          <p:spPr bwMode="auto">
            <a:xfrm>
              <a:off x="6728003" y="3775783"/>
              <a:ext cx="44916" cy="16470"/>
            </a:xfrm>
            <a:custGeom>
              <a:avLst/>
              <a:gdLst>
                <a:gd name="T0" fmla="*/ 11 w 11"/>
                <a:gd name="T1" fmla="*/ 4 h 4"/>
                <a:gd name="T2" fmla="*/ 5 w 11"/>
                <a:gd name="T3" fmla="*/ 3 h 4"/>
                <a:gd name="T4" fmla="*/ 1 w 11"/>
                <a:gd name="T5" fmla="*/ 0 h 4"/>
                <a:gd name="T6" fmla="*/ 6 w 11"/>
                <a:gd name="T7" fmla="*/ 1 h 4"/>
                <a:gd name="T8" fmla="*/ 11 w 11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1" y="4"/>
                    <a:pt x="8" y="4"/>
                    <a:pt x="5" y="3"/>
                  </a:cubicBezTo>
                  <a:cubicBezTo>
                    <a:pt x="3" y="2"/>
                    <a:pt x="0" y="1"/>
                    <a:pt x="1" y="0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3" name="íṩľïďé"/>
            <p:cNvSpPr/>
            <p:nvPr>
              <p:custDataLst>
                <p:tags r:id="rId244"/>
              </p:custDataLst>
            </p:nvPr>
          </p:nvSpPr>
          <p:spPr bwMode="auto">
            <a:xfrm>
              <a:off x="6831310" y="3639540"/>
              <a:ext cx="32938" cy="56893"/>
            </a:xfrm>
            <a:custGeom>
              <a:avLst/>
              <a:gdLst>
                <a:gd name="T0" fmla="*/ 1 w 8"/>
                <a:gd name="T1" fmla="*/ 3 h 14"/>
                <a:gd name="T2" fmla="*/ 8 w 8"/>
                <a:gd name="T3" fmla="*/ 6 h 14"/>
                <a:gd name="T4" fmla="*/ 0 w 8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4">
                  <a:moveTo>
                    <a:pt x="1" y="3"/>
                  </a:moveTo>
                  <a:cubicBezTo>
                    <a:pt x="1" y="3"/>
                    <a:pt x="8" y="0"/>
                    <a:pt x="8" y="6"/>
                  </a:cubicBezTo>
                  <a:cubicBezTo>
                    <a:pt x="8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4" name="íṥľiḍê"/>
            <p:cNvSpPr/>
            <p:nvPr>
              <p:custDataLst>
                <p:tags r:id="rId245"/>
              </p:custDataLst>
            </p:nvPr>
          </p:nvSpPr>
          <p:spPr bwMode="auto">
            <a:xfrm>
              <a:off x="6838795" y="3659003"/>
              <a:ext cx="13475" cy="25453"/>
            </a:xfrm>
            <a:custGeom>
              <a:avLst/>
              <a:gdLst>
                <a:gd name="T0" fmla="*/ 0 w 3"/>
                <a:gd name="T1" fmla="*/ 5 h 6"/>
                <a:gd name="T2" fmla="*/ 1 w 3"/>
                <a:gd name="T3" fmla="*/ 5 h 6"/>
                <a:gd name="T4" fmla="*/ 2 w 3"/>
                <a:gd name="T5" fmla="*/ 3 h 6"/>
                <a:gd name="T6" fmla="*/ 1 w 3"/>
                <a:gd name="T7" fmla="*/ 1 h 6"/>
                <a:gd name="T8" fmla="*/ 0 w 3"/>
                <a:gd name="T9" fmla="*/ 1 h 6"/>
                <a:gd name="T10" fmla="*/ 1 w 3"/>
                <a:gd name="T11" fmla="*/ 1 h 6"/>
                <a:gd name="T12" fmla="*/ 3 w 3"/>
                <a:gd name="T13" fmla="*/ 3 h 6"/>
                <a:gd name="T14" fmla="*/ 1 w 3"/>
                <a:gd name="T15" fmla="*/ 6 h 6"/>
                <a:gd name="T16" fmla="*/ 0 w 3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5"/>
                    <a:pt x="0" y="5"/>
                    <a:pt x="1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1" y="1"/>
                  </a:cubicBezTo>
                  <a:cubicBezTo>
                    <a:pt x="2" y="1"/>
                    <a:pt x="3" y="2"/>
                    <a:pt x="3" y="3"/>
                  </a:cubicBezTo>
                  <a:cubicBezTo>
                    <a:pt x="3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5" name="ïṩļïḍè"/>
            <p:cNvSpPr/>
            <p:nvPr>
              <p:custDataLst>
                <p:tags r:id="rId246"/>
              </p:custDataLst>
            </p:nvPr>
          </p:nvSpPr>
          <p:spPr bwMode="auto">
            <a:xfrm>
              <a:off x="6735490" y="3647025"/>
              <a:ext cx="29944" cy="62882"/>
            </a:xfrm>
            <a:custGeom>
              <a:avLst/>
              <a:gdLst>
                <a:gd name="T0" fmla="*/ 6 w 7"/>
                <a:gd name="T1" fmla="*/ 14 h 15"/>
                <a:gd name="T2" fmla="*/ 0 w 7"/>
                <a:gd name="T3" fmla="*/ 12 h 15"/>
                <a:gd name="T4" fmla="*/ 1 w 7"/>
                <a:gd name="T5" fmla="*/ 12 h 15"/>
                <a:gd name="T6" fmla="*/ 4 w 7"/>
                <a:gd name="T7" fmla="*/ 11 h 15"/>
                <a:gd name="T8" fmla="*/ 5 w 7"/>
                <a:gd name="T9" fmla="*/ 7 h 15"/>
                <a:gd name="T10" fmla="*/ 5 w 7"/>
                <a:gd name="T11" fmla="*/ 3 h 15"/>
                <a:gd name="T12" fmla="*/ 5 w 7"/>
                <a:gd name="T13" fmla="*/ 0 h 15"/>
                <a:gd name="T14" fmla="*/ 6 w 7"/>
                <a:gd name="T15" fmla="*/ 3 h 15"/>
                <a:gd name="T16" fmla="*/ 6 w 7"/>
                <a:gd name="T17" fmla="*/ 7 h 15"/>
                <a:gd name="T18" fmla="*/ 5 w 7"/>
                <a:gd name="T19" fmla="*/ 11 h 15"/>
                <a:gd name="T20" fmla="*/ 0 w 7"/>
                <a:gd name="T21" fmla="*/ 12 h 15"/>
                <a:gd name="T22" fmla="*/ 1 w 7"/>
                <a:gd name="T23" fmla="*/ 12 h 15"/>
                <a:gd name="T24" fmla="*/ 6 w 7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15">
                  <a:moveTo>
                    <a:pt x="6" y="14"/>
                  </a:moveTo>
                  <a:cubicBezTo>
                    <a:pt x="7" y="14"/>
                    <a:pt x="3" y="15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3" y="12"/>
                    <a:pt x="4" y="11"/>
                  </a:cubicBezTo>
                  <a:cubicBezTo>
                    <a:pt x="5" y="10"/>
                    <a:pt x="5" y="8"/>
                    <a:pt x="5" y="7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4"/>
                    <a:pt x="6" y="5"/>
                    <a:pt x="6" y="7"/>
                  </a:cubicBezTo>
                  <a:cubicBezTo>
                    <a:pt x="6" y="8"/>
                    <a:pt x="6" y="10"/>
                    <a:pt x="5" y="11"/>
                  </a:cubicBezTo>
                  <a:cubicBezTo>
                    <a:pt x="4" y="13"/>
                    <a:pt x="1" y="14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5"/>
                    <a:pt x="6" y="14"/>
                    <a:pt x="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6" name="iṣḷïde"/>
            <p:cNvSpPr/>
            <p:nvPr>
              <p:custDataLst>
                <p:tags r:id="rId247"/>
              </p:custDataLst>
            </p:nvPr>
          </p:nvSpPr>
          <p:spPr bwMode="auto">
            <a:xfrm>
              <a:off x="6798371" y="3642534"/>
              <a:ext cx="7486" cy="898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1 h 2"/>
                <a:gd name="T4" fmla="*/ 0 w 2"/>
                <a:gd name="T5" fmla="*/ 2 h 2"/>
                <a:gd name="T6" fmla="*/ 1 w 2"/>
                <a:gd name="T7" fmla="*/ 1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7" name="îŝḻíḋê"/>
            <p:cNvSpPr/>
            <p:nvPr>
              <p:custDataLst>
                <p:tags r:id="rId248"/>
              </p:custDataLst>
            </p:nvPr>
          </p:nvSpPr>
          <p:spPr bwMode="auto">
            <a:xfrm>
              <a:off x="6802863" y="3651517"/>
              <a:ext cx="2994" cy="449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8" name="íṡ1íḋê"/>
            <p:cNvSpPr/>
            <p:nvPr>
              <p:custDataLst>
                <p:tags r:id="rId249"/>
              </p:custDataLst>
            </p:nvPr>
          </p:nvSpPr>
          <p:spPr bwMode="auto">
            <a:xfrm>
              <a:off x="6707043" y="3647025"/>
              <a:ext cx="4492" cy="4492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0 h 3"/>
                <a:gd name="T6" fmla="*/ 3 w 3"/>
                <a:gd name="T7" fmla="*/ 3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9" name="iśļiḍe"/>
            <p:cNvSpPr/>
            <p:nvPr>
              <p:custDataLst>
                <p:tags r:id="rId250"/>
              </p:custDataLst>
            </p:nvPr>
          </p:nvSpPr>
          <p:spPr bwMode="auto">
            <a:xfrm>
              <a:off x="6711535" y="3642534"/>
              <a:ext cx="4492" cy="8983"/>
            </a:xfrm>
            <a:custGeom>
              <a:avLst/>
              <a:gdLst>
                <a:gd name="T0" fmla="*/ 3 w 3"/>
                <a:gd name="T1" fmla="*/ 6 h 6"/>
                <a:gd name="T2" fmla="*/ 0 w 3"/>
                <a:gd name="T3" fmla="*/ 3 h 6"/>
                <a:gd name="T4" fmla="*/ 0 w 3"/>
                <a:gd name="T5" fmla="*/ 0 h 6"/>
                <a:gd name="T6" fmla="*/ 3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0" name="iṩḷidé"/>
            <p:cNvSpPr/>
            <p:nvPr>
              <p:custDataLst>
                <p:tags r:id="rId251"/>
              </p:custDataLst>
            </p:nvPr>
          </p:nvSpPr>
          <p:spPr bwMode="auto">
            <a:xfrm>
              <a:off x="6744474" y="3709907"/>
              <a:ext cx="37430" cy="16470"/>
            </a:xfrm>
            <a:custGeom>
              <a:avLst/>
              <a:gdLst>
                <a:gd name="T0" fmla="*/ 9 w 9"/>
                <a:gd name="T1" fmla="*/ 0 h 4"/>
                <a:gd name="T2" fmla="*/ 8 w 9"/>
                <a:gd name="T3" fmla="*/ 2 h 4"/>
                <a:gd name="T4" fmla="*/ 6 w 9"/>
                <a:gd name="T5" fmla="*/ 3 h 4"/>
                <a:gd name="T6" fmla="*/ 5 w 9"/>
                <a:gd name="T7" fmla="*/ 3 h 4"/>
                <a:gd name="T8" fmla="*/ 4 w 9"/>
                <a:gd name="T9" fmla="*/ 4 h 4"/>
                <a:gd name="T10" fmla="*/ 3 w 9"/>
                <a:gd name="T11" fmla="*/ 4 h 4"/>
                <a:gd name="T12" fmla="*/ 1 w 9"/>
                <a:gd name="T13" fmla="*/ 3 h 4"/>
                <a:gd name="T14" fmla="*/ 1 w 9"/>
                <a:gd name="T15" fmla="*/ 4 h 4"/>
                <a:gd name="T16" fmla="*/ 1 w 9"/>
                <a:gd name="T17" fmla="*/ 3 h 4"/>
                <a:gd name="T18" fmla="*/ 3 w 9"/>
                <a:gd name="T19" fmla="*/ 3 h 4"/>
                <a:gd name="T20" fmla="*/ 4 w 9"/>
                <a:gd name="T21" fmla="*/ 2 h 4"/>
                <a:gd name="T22" fmla="*/ 6 w 9"/>
                <a:gd name="T23" fmla="*/ 2 h 4"/>
                <a:gd name="T24" fmla="*/ 7 w 9"/>
                <a:gd name="T25" fmla="*/ 1 h 4"/>
                <a:gd name="T26" fmla="*/ 9 w 9"/>
                <a:gd name="T2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9" y="0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7" y="2"/>
                    <a:pt x="7" y="2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3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1" y="3"/>
                  </a:cubicBezTo>
                  <a:cubicBezTo>
                    <a:pt x="2" y="2"/>
                    <a:pt x="3" y="3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1" name="îṣľiḓè"/>
            <p:cNvSpPr/>
            <p:nvPr>
              <p:custDataLst>
                <p:tags r:id="rId252"/>
              </p:custDataLst>
            </p:nvPr>
          </p:nvSpPr>
          <p:spPr bwMode="auto">
            <a:xfrm>
              <a:off x="6838795" y="3688946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2" name="ïŝľiḋe"/>
            <p:cNvSpPr/>
            <p:nvPr>
              <p:custDataLst>
                <p:tags r:id="rId253"/>
              </p:custDataLst>
            </p:nvPr>
          </p:nvSpPr>
          <p:spPr bwMode="auto">
            <a:xfrm>
              <a:off x="6554329" y="4268358"/>
              <a:ext cx="413224" cy="393761"/>
            </a:xfrm>
            <a:custGeom>
              <a:avLst/>
              <a:gdLst>
                <a:gd name="T0" fmla="*/ 11 w 100"/>
                <a:gd name="T1" fmla="*/ 2 h 95"/>
                <a:gd name="T2" fmla="*/ 0 w 100"/>
                <a:gd name="T3" fmla="*/ 84 h 95"/>
                <a:gd name="T4" fmla="*/ 96 w 100"/>
                <a:gd name="T5" fmla="*/ 95 h 95"/>
                <a:gd name="T6" fmla="*/ 84 w 100"/>
                <a:gd name="T7" fmla="*/ 0 h 95"/>
                <a:gd name="T8" fmla="*/ 11 w 100"/>
                <a:gd name="T9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5">
                  <a:moveTo>
                    <a:pt x="11" y="2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5"/>
                    <a:pt x="100" y="32"/>
                    <a:pt x="84" y="0"/>
                  </a:cubicBezTo>
                  <a:lnTo>
                    <a:pt x="11" y="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83" name="î$lîḓe"/>
            <p:cNvSpPr/>
            <p:nvPr>
              <p:custDataLst>
                <p:tags r:id="rId254"/>
              </p:custDataLst>
            </p:nvPr>
          </p:nvSpPr>
          <p:spPr bwMode="auto">
            <a:xfrm>
              <a:off x="6856761" y="4272850"/>
              <a:ext cx="61385" cy="61385"/>
            </a:xfrm>
            <a:custGeom>
              <a:avLst/>
              <a:gdLst>
                <a:gd name="T0" fmla="*/ 15 w 15"/>
                <a:gd name="T1" fmla="*/ 14 h 15"/>
                <a:gd name="T2" fmla="*/ 12 w 15"/>
                <a:gd name="T3" fmla="*/ 14 h 15"/>
                <a:gd name="T4" fmla="*/ 4 w 15"/>
                <a:gd name="T5" fmla="*/ 11 h 15"/>
                <a:gd name="T6" fmla="*/ 0 w 15"/>
                <a:gd name="T7" fmla="*/ 4 h 15"/>
                <a:gd name="T8" fmla="*/ 0 w 15"/>
                <a:gd name="T9" fmla="*/ 0 h 15"/>
                <a:gd name="T10" fmla="*/ 1 w 15"/>
                <a:gd name="T11" fmla="*/ 4 h 15"/>
                <a:gd name="T12" fmla="*/ 5 w 15"/>
                <a:gd name="T13" fmla="*/ 10 h 15"/>
                <a:gd name="T14" fmla="*/ 12 w 15"/>
                <a:gd name="T15" fmla="*/ 14 h 15"/>
                <a:gd name="T16" fmla="*/ 15 w 15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15" y="14"/>
                  </a:moveTo>
                  <a:cubicBezTo>
                    <a:pt x="15" y="14"/>
                    <a:pt x="14" y="15"/>
                    <a:pt x="12" y="14"/>
                  </a:cubicBezTo>
                  <a:cubicBezTo>
                    <a:pt x="10" y="14"/>
                    <a:pt x="7" y="13"/>
                    <a:pt x="4" y="11"/>
                  </a:cubicBezTo>
                  <a:cubicBezTo>
                    <a:pt x="2" y="9"/>
                    <a:pt x="0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0" y="2"/>
                    <a:pt x="1" y="4"/>
                  </a:cubicBezTo>
                  <a:cubicBezTo>
                    <a:pt x="1" y="6"/>
                    <a:pt x="2" y="8"/>
                    <a:pt x="5" y="10"/>
                  </a:cubicBezTo>
                  <a:cubicBezTo>
                    <a:pt x="7" y="13"/>
                    <a:pt x="10" y="13"/>
                    <a:pt x="12" y="14"/>
                  </a:cubicBezTo>
                  <a:cubicBezTo>
                    <a:pt x="14" y="14"/>
                    <a:pt x="15" y="14"/>
                    <a:pt x="15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4" name="ïṩ1ïḓe"/>
            <p:cNvSpPr/>
            <p:nvPr>
              <p:custDataLst>
                <p:tags r:id="rId255"/>
              </p:custDataLst>
            </p:nvPr>
          </p:nvSpPr>
          <p:spPr bwMode="auto">
            <a:xfrm>
              <a:off x="6599245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6 w 17"/>
                <a:gd name="T3" fmla="*/ 1 h 24"/>
                <a:gd name="T4" fmla="*/ 17 w 17"/>
                <a:gd name="T5" fmla="*/ 5 h 24"/>
                <a:gd name="T6" fmla="*/ 13 w 17"/>
                <a:gd name="T7" fmla="*/ 15 h 24"/>
                <a:gd name="T8" fmla="*/ 4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2 w 17"/>
                <a:gd name="T17" fmla="*/ 15 h 24"/>
                <a:gd name="T18" fmla="*/ 16 w 17"/>
                <a:gd name="T19" fmla="*/ 4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6" y="0"/>
                    <a:pt x="16" y="0"/>
                    <a:pt x="16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7"/>
                    <a:pt x="16" y="12"/>
                    <a:pt x="13" y="15"/>
                  </a:cubicBezTo>
                  <a:cubicBezTo>
                    <a:pt x="10" y="19"/>
                    <a:pt x="7" y="21"/>
                    <a:pt x="4" y="23"/>
                  </a:cubicBezTo>
                  <a:cubicBezTo>
                    <a:pt x="3" y="23"/>
                    <a:pt x="2" y="23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1" y="23"/>
                    <a:pt x="4" y="22"/>
                  </a:cubicBezTo>
                  <a:cubicBezTo>
                    <a:pt x="7" y="21"/>
                    <a:pt x="10" y="18"/>
                    <a:pt x="12" y="15"/>
                  </a:cubicBezTo>
                  <a:cubicBezTo>
                    <a:pt x="15" y="11"/>
                    <a:pt x="16" y="7"/>
                    <a:pt x="16" y="4"/>
                  </a:cubicBezTo>
                  <a:cubicBezTo>
                    <a:pt x="16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5" name="îS1îḑé"/>
            <p:cNvSpPr/>
            <p:nvPr>
              <p:custDataLst>
                <p:tags r:id="rId256"/>
              </p:custDataLst>
            </p:nvPr>
          </p:nvSpPr>
          <p:spPr bwMode="auto">
            <a:xfrm>
              <a:off x="6760941" y="4272850"/>
              <a:ext cx="25453" cy="53899"/>
            </a:xfrm>
            <a:custGeom>
              <a:avLst/>
              <a:gdLst>
                <a:gd name="T0" fmla="*/ 6 w 6"/>
                <a:gd name="T1" fmla="*/ 11 h 13"/>
                <a:gd name="T2" fmla="*/ 4 w 6"/>
                <a:gd name="T3" fmla="*/ 13 h 13"/>
                <a:gd name="T4" fmla="*/ 1 w 6"/>
                <a:gd name="T5" fmla="*/ 13 h 13"/>
                <a:gd name="T6" fmla="*/ 0 w 6"/>
                <a:gd name="T7" fmla="*/ 9 h 13"/>
                <a:gd name="T8" fmla="*/ 0 w 6"/>
                <a:gd name="T9" fmla="*/ 0 h 13"/>
                <a:gd name="T10" fmla="*/ 1 w 6"/>
                <a:gd name="T11" fmla="*/ 9 h 13"/>
                <a:gd name="T12" fmla="*/ 1 w 6"/>
                <a:gd name="T13" fmla="*/ 12 h 13"/>
                <a:gd name="T14" fmla="*/ 4 w 6"/>
                <a:gd name="T15" fmla="*/ 12 h 13"/>
                <a:gd name="T16" fmla="*/ 6 w 6"/>
                <a:gd name="T1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6" y="11"/>
                  </a:moveTo>
                  <a:cubicBezTo>
                    <a:pt x="6" y="12"/>
                    <a:pt x="6" y="12"/>
                    <a:pt x="4" y="13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0" y="0"/>
                    <a:pt x="0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2" y="13"/>
                    <a:pt x="3" y="13"/>
                    <a:pt x="4" y="12"/>
                  </a:cubicBezTo>
                  <a:cubicBezTo>
                    <a:pt x="5" y="12"/>
                    <a:pt x="6" y="11"/>
                    <a:pt x="6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6" name="íśḷiḑé"/>
            <p:cNvSpPr/>
            <p:nvPr>
              <p:custDataLst>
                <p:tags r:id="rId257"/>
              </p:custDataLst>
            </p:nvPr>
          </p:nvSpPr>
          <p:spPr bwMode="auto">
            <a:xfrm>
              <a:off x="6594754" y="3829681"/>
              <a:ext cx="318901" cy="464128"/>
            </a:xfrm>
            <a:custGeom>
              <a:avLst/>
              <a:gdLst>
                <a:gd name="T0" fmla="*/ 6 w 77"/>
                <a:gd name="T1" fmla="*/ 42 h 112"/>
                <a:gd name="T2" fmla="*/ 9 w 77"/>
                <a:gd name="T3" fmla="*/ 6 h 112"/>
                <a:gd name="T4" fmla="*/ 23 w 77"/>
                <a:gd name="T5" fmla="*/ 0 h 112"/>
                <a:gd name="T6" fmla="*/ 41 w 77"/>
                <a:gd name="T7" fmla="*/ 31 h 112"/>
                <a:gd name="T8" fmla="*/ 62 w 77"/>
                <a:gd name="T9" fmla="*/ 2 h 112"/>
                <a:gd name="T10" fmla="*/ 74 w 77"/>
                <a:gd name="T11" fmla="*/ 7 h 112"/>
                <a:gd name="T12" fmla="*/ 72 w 77"/>
                <a:gd name="T13" fmla="*/ 83 h 112"/>
                <a:gd name="T14" fmla="*/ 77 w 77"/>
                <a:gd name="T15" fmla="*/ 106 h 112"/>
                <a:gd name="T16" fmla="*/ 0 w 77"/>
                <a:gd name="T17" fmla="*/ 112 h 112"/>
                <a:gd name="T18" fmla="*/ 6 w 77"/>
                <a:gd name="T19" fmla="*/ 4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2">
                  <a:moveTo>
                    <a:pt x="6" y="42"/>
                  </a:move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16" y="1"/>
                    <a:pt x="23" y="0"/>
                  </a:cubicBezTo>
                  <a:cubicBezTo>
                    <a:pt x="23" y="0"/>
                    <a:pt x="24" y="33"/>
                    <a:pt x="41" y="31"/>
                  </a:cubicBezTo>
                  <a:cubicBezTo>
                    <a:pt x="59" y="30"/>
                    <a:pt x="62" y="2"/>
                    <a:pt x="62" y="2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7"/>
                    <a:pt x="65" y="61"/>
                    <a:pt x="72" y="83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7" name="íśļîḍé"/>
            <p:cNvSpPr/>
            <p:nvPr>
              <p:custDataLst>
                <p:tags r:id="rId258"/>
              </p:custDataLst>
            </p:nvPr>
          </p:nvSpPr>
          <p:spPr bwMode="auto">
            <a:xfrm>
              <a:off x="6686082" y="3510781"/>
              <a:ext cx="182657" cy="140736"/>
            </a:xfrm>
            <a:custGeom>
              <a:avLst/>
              <a:gdLst>
                <a:gd name="T0" fmla="*/ 1 w 44"/>
                <a:gd name="T1" fmla="*/ 23 h 34"/>
                <a:gd name="T2" fmla="*/ 17 w 44"/>
                <a:gd name="T3" fmla="*/ 23 h 34"/>
                <a:gd name="T4" fmla="*/ 19 w 44"/>
                <a:gd name="T5" fmla="*/ 18 h 34"/>
                <a:gd name="T6" fmla="*/ 19 w 44"/>
                <a:gd name="T7" fmla="*/ 23 h 34"/>
                <a:gd name="T8" fmla="*/ 33 w 44"/>
                <a:gd name="T9" fmla="*/ 25 h 34"/>
                <a:gd name="T10" fmla="*/ 33 w 44"/>
                <a:gd name="T11" fmla="*/ 20 h 34"/>
                <a:gd name="T12" fmla="*/ 36 w 44"/>
                <a:gd name="T13" fmla="*/ 34 h 34"/>
                <a:gd name="T14" fmla="*/ 40 w 44"/>
                <a:gd name="T15" fmla="*/ 33 h 34"/>
                <a:gd name="T16" fmla="*/ 26 w 44"/>
                <a:gd name="T17" fmla="*/ 7 h 34"/>
                <a:gd name="T18" fmla="*/ 1 w 44"/>
                <a:gd name="T19" fmla="*/ 11 h 34"/>
                <a:gd name="T20" fmla="*/ 1 w 44"/>
                <a:gd name="T2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34">
                  <a:moveTo>
                    <a:pt x="1" y="23"/>
                  </a:moveTo>
                  <a:cubicBezTo>
                    <a:pt x="17" y="23"/>
                    <a:pt x="17" y="23"/>
                    <a:pt x="17" y="23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0" y="33"/>
                    <a:pt x="44" y="5"/>
                    <a:pt x="26" y="7"/>
                  </a:cubicBezTo>
                  <a:cubicBezTo>
                    <a:pt x="26" y="7"/>
                    <a:pt x="4" y="0"/>
                    <a:pt x="1" y="11"/>
                  </a:cubicBezTo>
                  <a:cubicBezTo>
                    <a:pt x="0" y="18"/>
                    <a:pt x="1" y="18"/>
                    <a:pt x="1" y="2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8" name="íṧ1íḍè"/>
            <p:cNvSpPr/>
            <p:nvPr>
              <p:custDataLst>
                <p:tags r:id="rId259"/>
              </p:custDataLst>
            </p:nvPr>
          </p:nvSpPr>
          <p:spPr bwMode="auto">
            <a:xfrm>
              <a:off x="6205485" y="5403227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9" name="ïṥḷîḍé"/>
            <p:cNvSpPr/>
            <p:nvPr>
              <p:custDataLst>
                <p:tags r:id="rId260"/>
              </p:custDataLst>
            </p:nvPr>
          </p:nvSpPr>
          <p:spPr bwMode="auto">
            <a:xfrm>
              <a:off x="6205486" y="5470600"/>
              <a:ext cx="285963" cy="2994"/>
            </a:xfrm>
            <a:custGeom>
              <a:avLst/>
              <a:gdLst>
                <a:gd name="T0" fmla="*/ 69 w 69"/>
                <a:gd name="T1" fmla="*/ 1 h 1"/>
                <a:gd name="T2" fmla="*/ 66 w 69"/>
                <a:gd name="T3" fmla="*/ 1 h 1"/>
                <a:gd name="T4" fmla="*/ 59 w 69"/>
                <a:gd name="T5" fmla="*/ 1 h 1"/>
                <a:gd name="T6" fmla="*/ 34 w 69"/>
                <a:gd name="T7" fmla="*/ 1 h 1"/>
                <a:gd name="T8" fmla="*/ 10 w 69"/>
                <a:gd name="T9" fmla="*/ 1 h 1"/>
                <a:gd name="T10" fmla="*/ 3 w 69"/>
                <a:gd name="T11" fmla="*/ 1 h 1"/>
                <a:gd name="T12" fmla="*/ 0 w 69"/>
                <a:gd name="T13" fmla="*/ 1 h 1"/>
                <a:gd name="T14" fmla="*/ 3 w 69"/>
                <a:gd name="T15" fmla="*/ 1 h 1"/>
                <a:gd name="T16" fmla="*/ 10 w 69"/>
                <a:gd name="T17" fmla="*/ 1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1 h 1"/>
                <a:gd name="T24" fmla="*/ 69 w 69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1"/>
                  </a:move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9" y="1"/>
                  </a:cubicBezTo>
                  <a:cubicBezTo>
                    <a:pt x="52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5" y="1"/>
                    <a:pt x="7" y="1"/>
                    <a:pt x="10" y="1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2" y="0"/>
                    <a:pt x="59" y="0"/>
                  </a:cubicBezTo>
                  <a:cubicBezTo>
                    <a:pt x="61" y="0"/>
                    <a:pt x="64" y="0"/>
                    <a:pt x="66" y="1"/>
                  </a:cubicBezTo>
                  <a:cubicBezTo>
                    <a:pt x="68" y="1"/>
                    <a:pt x="69" y="1"/>
                    <a:pt x="69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0" name="îšḻíḋê"/>
            <p:cNvSpPr/>
            <p:nvPr>
              <p:custDataLst>
                <p:tags r:id="rId261"/>
              </p:custDataLst>
            </p:nvPr>
          </p:nvSpPr>
          <p:spPr bwMode="auto">
            <a:xfrm>
              <a:off x="6404611" y="544963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1 h 2"/>
                <a:gd name="T4" fmla="*/ 0 w 12"/>
                <a:gd name="T5" fmla="*/ 2 h 2"/>
                <a:gd name="T6" fmla="*/ 6 w 12"/>
                <a:gd name="T7" fmla="*/ 0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0"/>
                    <a:pt x="9" y="1"/>
                    <a:pt x="6" y="1"/>
                  </a:cubicBezTo>
                  <a:cubicBezTo>
                    <a:pt x="3" y="2"/>
                    <a:pt x="0" y="2"/>
                    <a:pt x="0" y="2"/>
                  </a:cubicBezTo>
                  <a:cubicBezTo>
                    <a:pt x="0" y="1"/>
                    <a:pt x="3" y="1"/>
                    <a:pt x="6" y="0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1" name="ís1ïďê"/>
            <p:cNvSpPr/>
            <p:nvPr>
              <p:custDataLst>
                <p:tags r:id="rId262"/>
              </p:custDataLst>
            </p:nvPr>
          </p:nvSpPr>
          <p:spPr bwMode="auto">
            <a:xfrm>
              <a:off x="6346222" y="5433170"/>
              <a:ext cx="13475" cy="28447"/>
            </a:xfrm>
            <a:custGeom>
              <a:avLst/>
              <a:gdLst>
                <a:gd name="T0" fmla="*/ 3 w 3"/>
                <a:gd name="T1" fmla="*/ 6 h 7"/>
                <a:gd name="T2" fmla="*/ 1 w 3"/>
                <a:gd name="T3" fmla="*/ 4 h 7"/>
                <a:gd name="T4" fmla="*/ 0 w 3"/>
                <a:gd name="T5" fmla="*/ 0 h 7"/>
                <a:gd name="T6" fmla="*/ 2 w 3"/>
                <a:gd name="T7" fmla="*/ 3 h 7"/>
                <a:gd name="T8" fmla="*/ 3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6"/>
                  </a:moveTo>
                  <a:cubicBezTo>
                    <a:pt x="3" y="7"/>
                    <a:pt x="2" y="5"/>
                    <a:pt x="1" y="4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2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2" name="îṩļídè"/>
            <p:cNvSpPr/>
            <p:nvPr>
              <p:custDataLst>
                <p:tags r:id="rId263"/>
              </p:custDataLst>
            </p:nvPr>
          </p:nvSpPr>
          <p:spPr bwMode="auto">
            <a:xfrm>
              <a:off x="6359696" y="5428677"/>
              <a:ext cx="11978" cy="25453"/>
            </a:xfrm>
            <a:custGeom>
              <a:avLst/>
              <a:gdLst>
                <a:gd name="T0" fmla="*/ 3 w 3"/>
                <a:gd name="T1" fmla="*/ 6 h 6"/>
                <a:gd name="T2" fmla="*/ 2 w 3"/>
                <a:gd name="T3" fmla="*/ 3 h 6"/>
                <a:gd name="T4" fmla="*/ 1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3" name="îs1íḍê"/>
            <p:cNvSpPr/>
            <p:nvPr>
              <p:custDataLst>
                <p:tags r:id="rId264"/>
              </p:custDataLst>
            </p:nvPr>
          </p:nvSpPr>
          <p:spPr bwMode="auto">
            <a:xfrm>
              <a:off x="6376164" y="5424186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2 w 4"/>
                <a:gd name="T3" fmla="*/ 3 h 6"/>
                <a:gd name="T4" fmla="*/ 1 w 4"/>
                <a:gd name="T5" fmla="*/ 0 h 6"/>
                <a:gd name="T6" fmla="*/ 3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4" y="6"/>
                    <a:pt x="3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3" y="3"/>
                  </a:cubicBezTo>
                  <a:cubicBezTo>
                    <a:pt x="4" y="5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4" name="iśļïďe"/>
            <p:cNvSpPr/>
            <p:nvPr>
              <p:custDataLst>
                <p:tags r:id="rId265"/>
              </p:custDataLst>
            </p:nvPr>
          </p:nvSpPr>
          <p:spPr bwMode="auto">
            <a:xfrm>
              <a:off x="6355205" y="535831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8 w 10"/>
                <a:gd name="T3" fmla="*/ 15 h 17"/>
                <a:gd name="T4" fmla="*/ 6 w 10"/>
                <a:gd name="T5" fmla="*/ 9 h 17"/>
                <a:gd name="T6" fmla="*/ 6 w 10"/>
                <a:gd name="T7" fmla="*/ 4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0 h 17"/>
                <a:gd name="T14" fmla="*/ 10 w 10"/>
                <a:gd name="T15" fmla="*/ 12 h 17"/>
                <a:gd name="T16" fmla="*/ 10 w 10"/>
                <a:gd name="T17" fmla="*/ 14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6 h 17"/>
                <a:gd name="T30" fmla="*/ 8 w 10"/>
                <a:gd name="T31" fmla="*/ 12 h 17"/>
                <a:gd name="T32" fmla="*/ 9 w 10"/>
                <a:gd name="T33" fmla="*/ 16 h 17"/>
                <a:gd name="T34" fmla="*/ 8 w 10"/>
                <a:gd name="T35" fmla="*/ 13 h 17"/>
                <a:gd name="T36" fmla="*/ 0 w 10"/>
                <a:gd name="T37" fmla="*/ 7 h 17"/>
                <a:gd name="T38" fmla="*/ 1 w 10"/>
                <a:gd name="T39" fmla="*/ 6 h 17"/>
                <a:gd name="T40" fmla="*/ 5 w 10"/>
                <a:gd name="T41" fmla="*/ 13 h 17"/>
                <a:gd name="T42" fmla="*/ 8 w 10"/>
                <a:gd name="T43" fmla="*/ 15 h 17"/>
                <a:gd name="T44" fmla="*/ 9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4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6"/>
                    <a:pt x="8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4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4"/>
                    <a:pt x="10" y="8"/>
                    <a:pt x="10" y="12"/>
                  </a:cubicBezTo>
                  <a:cubicBezTo>
                    <a:pt x="10" y="13"/>
                    <a:pt x="10" y="13"/>
                    <a:pt x="10" y="14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5"/>
                    <a:pt x="6" y="15"/>
                  </a:cubicBezTo>
                  <a:cubicBezTo>
                    <a:pt x="6" y="14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5" y="7"/>
                    <a:pt x="7" y="10"/>
                    <a:pt x="8" y="12"/>
                  </a:cubicBezTo>
                  <a:cubicBezTo>
                    <a:pt x="9" y="14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0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8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9" y="15"/>
                    <a:pt x="9" y="13"/>
                    <a:pt x="9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6" y="6"/>
                    <a:pt x="6" y="7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5" name="îŝḷiḑé"/>
            <p:cNvSpPr/>
            <p:nvPr>
              <p:custDataLst>
                <p:tags r:id="rId266"/>
              </p:custDataLst>
            </p:nvPr>
          </p:nvSpPr>
          <p:spPr bwMode="auto">
            <a:xfrm>
              <a:off x="6777412" y="5407718"/>
              <a:ext cx="285963" cy="74859"/>
            </a:xfrm>
            <a:custGeom>
              <a:avLst/>
              <a:gdLst>
                <a:gd name="T0" fmla="*/ 69 w 69"/>
                <a:gd name="T1" fmla="*/ 13 h 18"/>
                <a:gd name="T2" fmla="*/ 14 w 69"/>
                <a:gd name="T3" fmla="*/ 0 h 18"/>
                <a:gd name="T4" fmla="*/ 0 w 69"/>
                <a:gd name="T5" fmla="*/ 6 h 18"/>
                <a:gd name="T6" fmla="*/ 0 w 69"/>
                <a:gd name="T7" fmla="*/ 18 h 18"/>
                <a:gd name="T8" fmla="*/ 67 w 69"/>
                <a:gd name="T9" fmla="*/ 18 h 18"/>
                <a:gd name="T10" fmla="*/ 69 w 69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8">
                  <a:moveTo>
                    <a:pt x="69" y="13"/>
                  </a:moveTo>
                  <a:cubicBezTo>
                    <a:pt x="69" y="13"/>
                    <a:pt x="29" y="10"/>
                    <a:pt x="14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7" y="18"/>
                    <a:pt x="67" y="18"/>
                    <a:pt x="67" y="18"/>
                  </a:cubicBezTo>
                  <a:lnTo>
                    <a:pt x="69" y="1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6" name="ï$1ïḍè"/>
            <p:cNvSpPr/>
            <p:nvPr>
              <p:custDataLst>
                <p:tags r:id="rId267"/>
              </p:custDataLst>
            </p:nvPr>
          </p:nvSpPr>
          <p:spPr bwMode="auto">
            <a:xfrm>
              <a:off x="6777412" y="5473594"/>
              <a:ext cx="285963" cy="4492"/>
            </a:xfrm>
            <a:custGeom>
              <a:avLst/>
              <a:gdLst>
                <a:gd name="T0" fmla="*/ 0 w 69"/>
                <a:gd name="T1" fmla="*/ 0 h 1"/>
                <a:gd name="T2" fmla="*/ 2 w 69"/>
                <a:gd name="T3" fmla="*/ 0 h 1"/>
                <a:gd name="T4" fmla="*/ 10 w 69"/>
                <a:gd name="T5" fmla="*/ 0 h 1"/>
                <a:gd name="T6" fmla="*/ 34 w 69"/>
                <a:gd name="T7" fmla="*/ 0 h 1"/>
                <a:gd name="T8" fmla="*/ 58 w 69"/>
                <a:gd name="T9" fmla="*/ 0 h 1"/>
                <a:gd name="T10" fmla="*/ 66 w 69"/>
                <a:gd name="T11" fmla="*/ 0 h 1"/>
                <a:gd name="T12" fmla="*/ 69 w 69"/>
                <a:gd name="T13" fmla="*/ 1 h 1"/>
                <a:gd name="T14" fmla="*/ 66 w 69"/>
                <a:gd name="T15" fmla="*/ 1 h 1"/>
                <a:gd name="T16" fmla="*/ 58 w 69"/>
                <a:gd name="T17" fmla="*/ 1 h 1"/>
                <a:gd name="T18" fmla="*/ 34 w 69"/>
                <a:gd name="T19" fmla="*/ 1 h 1"/>
                <a:gd name="T20" fmla="*/ 10 w 69"/>
                <a:gd name="T21" fmla="*/ 1 h 1"/>
                <a:gd name="T22" fmla="*/ 2 w 69"/>
                <a:gd name="T23" fmla="*/ 1 h 1"/>
                <a:gd name="T24" fmla="*/ 0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1"/>
                    <a:pt x="69" y="1"/>
                    <a:pt x="69" y="1"/>
                  </a:cubicBez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2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7" name="îṡḻiďê"/>
            <p:cNvSpPr/>
            <p:nvPr>
              <p:custDataLst>
                <p:tags r:id="rId268"/>
              </p:custDataLst>
            </p:nvPr>
          </p:nvSpPr>
          <p:spPr bwMode="auto">
            <a:xfrm>
              <a:off x="6814841" y="5454131"/>
              <a:ext cx="44916" cy="7486"/>
            </a:xfrm>
            <a:custGeom>
              <a:avLst/>
              <a:gdLst>
                <a:gd name="T0" fmla="*/ 0 w 11"/>
                <a:gd name="T1" fmla="*/ 0 h 2"/>
                <a:gd name="T2" fmla="*/ 6 w 11"/>
                <a:gd name="T3" fmla="*/ 0 h 2"/>
                <a:gd name="T4" fmla="*/ 11 w 11"/>
                <a:gd name="T5" fmla="*/ 1 h 2"/>
                <a:gd name="T6" fmla="*/ 5 w 11"/>
                <a:gd name="T7" fmla="*/ 1 h 2"/>
                <a:gd name="T8" fmla="*/ 0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0" y="0"/>
                  </a:moveTo>
                  <a:cubicBezTo>
                    <a:pt x="0" y="0"/>
                    <a:pt x="2" y="0"/>
                    <a:pt x="6" y="0"/>
                  </a:cubicBezTo>
                  <a:cubicBezTo>
                    <a:pt x="9" y="1"/>
                    <a:pt x="11" y="1"/>
                    <a:pt x="11" y="1"/>
                  </a:cubicBezTo>
                  <a:cubicBezTo>
                    <a:pt x="11" y="2"/>
                    <a:pt x="9" y="2"/>
                    <a:pt x="5" y="1"/>
                  </a:cubicBezTo>
                  <a:cubicBezTo>
                    <a:pt x="2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8" name="îṡľídè"/>
            <p:cNvSpPr/>
            <p:nvPr>
              <p:custDataLst>
                <p:tags r:id="rId269"/>
              </p:custDataLst>
            </p:nvPr>
          </p:nvSpPr>
          <p:spPr bwMode="auto">
            <a:xfrm>
              <a:off x="6906170" y="5436165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3" y="2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9" name="î$ļiḋe"/>
            <p:cNvSpPr/>
            <p:nvPr>
              <p:custDataLst>
                <p:tags r:id="rId270"/>
              </p:custDataLst>
            </p:nvPr>
          </p:nvSpPr>
          <p:spPr bwMode="auto">
            <a:xfrm>
              <a:off x="6892695" y="5433170"/>
              <a:ext cx="13475" cy="23955"/>
            </a:xfrm>
            <a:custGeom>
              <a:avLst/>
              <a:gdLst>
                <a:gd name="T0" fmla="*/ 0 w 3"/>
                <a:gd name="T1" fmla="*/ 6 h 6"/>
                <a:gd name="T2" fmla="*/ 1 w 3"/>
                <a:gd name="T3" fmla="*/ 3 h 6"/>
                <a:gd name="T4" fmla="*/ 3 w 3"/>
                <a:gd name="T5" fmla="*/ 0 h 6"/>
                <a:gd name="T6" fmla="*/ 2 w 3"/>
                <a:gd name="T7" fmla="*/ 3 h 6"/>
                <a:gd name="T8" fmla="*/ 0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3" y="0"/>
                    <a:pt x="3" y="2"/>
                    <a:pt x="2" y="3"/>
                  </a:cubicBezTo>
                  <a:cubicBezTo>
                    <a:pt x="1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0" name="iṩlïḋe"/>
            <p:cNvSpPr/>
            <p:nvPr>
              <p:custDataLst>
                <p:tags r:id="rId271"/>
              </p:custDataLst>
            </p:nvPr>
          </p:nvSpPr>
          <p:spPr bwMode="auto">
            <a:xfrm>
              <a:off x="6873232" y="5428677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4" y="1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1" name="iṡḷïḑê"/>
            <p:cNvSpPr/>
            <p:nvPr>
              <p:custDataLst>
                <p:tags r:id="rId272"/>
              </p:custDataLst>
            </p:nvPr>
          </p:nvSpPr>
          <p:spPr bwMode="auto">
            <a:xfrm>
              <a:off x="6868740" y="5362801"/>
              <a:ext cx="44916" cy="70368"/>
            </a:xfrm>
            <a:custGeom>
              <a:avLst/>
              <a:gdLst>
                <a:gd name="T0" fmla="*/ 1 w 11"/>
                <a:gd name="T1" fmla="*/ 17 h 17"/>
                <a:gd name="T2" fmla="*/ 4 w 11"/>
                <a:gd name="T3" fmla="*/ 9 h 17"/>
                <a:gd name="T4" fmla="*/ 4 w 11"/>
                <a:gd name="T5" fmla="*/ 4 h 17"/>
                <a:gd name="T6" fmla="*/ 4 w 11"/>
                <a:gd name="T7" fmla="*/ 2 h 17"/>
                <a:gd name="T8" fmla="*/ 3 w 11"/>
                <a:gd name="T9" fmla="*/ 1 h 17"/>
                <a:gd name="T10" fmla="*/ 1 w 11"/>
                <a:gd name="T11" fmla="*/ 12 h 17"/>
                <a:gd name="T12" fmla="*/ 2 w 11"/>
                <a:gd name="T13" fmla="*/ 15 h 17"/>
                <a:gd name="T14" fmla="*/ 5 w 11"/>
                <a:gd name="T15" fmla="*/ 12 h 17"/>
                <a:gd name="T16" fmla="*/ 10 w 11"/>
                <a:gd name="T17" fmla="*/ 6 h 17"/>
                <a:gd name="T18" fmla="*/ 10 w 11"/>
                <a:gd name="T19" fmla="*/ 7 h 17"/>
                <a:gd name="T20" fmla="*/ 3 w 11"/>
                <a:gd name="T21" fmla="*/ 12 h 17"/>
                <a:gd name="T22" fmla="*/ 1 w 11"/>
                <a:gd name="T23" fmla="*/ 16 h 17"/>
                <a:gd name="T24" fmla="*/ 2 w 11"/>
                <a:gd name="T25" fmla="*/ 12 h 17"/>
                <a:gd name="T26" fmla="*/ 10 w 11"/>
                <a:gd name="T27" fmla="*/ 6 h 17"/>
                <a:gd name="T28" fmla="*/ 11 w 11"/>
                <a:gd name="T29" fmla="*/ 6 h 17"/>
                <a:gd name="T30" fmla="*/ 10 w 11"/>
                <a:gd name="T31" fmla="*/ 7 h 17"/>
                <a:gd name="T32" fmla="*/ 6 w 11"/>
                <a:gd name="T33" fmla="*/ 13 h 17"/>
                <a:gd name="T34" fmla="*/ 4 w 11"/>
                <a:gd name="T35" fmla="*/ 14 h 17"/>
                <a:gd name="T36" fmla="*/ 2 w 11"/>
                <a:gd name="T37" fmla="*/ 16 h 17"/>
                <a:gd name="T38" fmla="*/ 0 w 11"/>
                <a:gd name="T39" fmla="*/ 14 h 17"/>
                <a:gd name="T40" fmla="*/ 0 w 11"/>
                <a:gd name="T41" fmla="*/ 12 h 17"/>
                <a:gd name="T42" fmla="*/ 3 w 11"/>
                <a:gd name="T43" fmla="*/ 0 h 17"/>
                <a:gd name="T44" fmla="*/ 4 w 11"/>
                <a:gd name="T45" fmla="*/ 0 h 17"/>
                <a:gd name="T46" fmla="*/ 5 w 11"/>
                <a:gd name="T47" fmla="*/ 2 h 17"/>
                <a:gd name="T48" fmla="*/ 5 w 11"/>
                <a:gd name="T49" fmla="*/ 4 h 17"/>
                <a:gd name="T50" fmla="*/ 4 w 11"/>
                <a:gd name="T51" fmla="*/ 9 h 17"/>
                <a:gd name="T52" fmla="*/ 2 w 11"/>
                <a:gd name="T53" fmla="*/ 15 h 17"/>
                <a:gd name="T54" fmla="*/ 1 w 11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7">
                  <a:moveTo>
                    <a:pt x="1" y="17"/>
                  </a:moveTo>
                  <a:cubicBezTo>
                    <a:pt x="1" y="17"/>
                    <a:pt x="3" y="14"/>
                    <a:pt x="4" y="9"/>
                  </a:cubicBezTo>
                  <a:cubicBezTo>
                    <a:pt x="4" y="7"/>
                    <a:pt x="4" y="6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4" y="0"/>
                    <a:pt x="3" y="1"/>
                  </a:cubicBezTo>
                  <a:cubicBezTo>
                    <a:pt x="2" y="4"/>
                    <a:pt x="1" y="8"/>
                    <a:pt x="1" y="12"/>
                  </a:cubicBezTo>
                  <a:cubicBezTo>
                    <a:pt x="1" y="13"/>
                    <a:pt x="1" y="15"/>
                    <a:pt x="2" y="15"/>
                  </a:cubicBezTo>
                  <a:cubicBezTo>
                    <a:pt x="3" y="15"/>
                    <a:pt x="4" y="13"/>
                    <a:pt x="5" y="12"/>
                  </a:cubicBezTo>
                  <a:cubicBezTo>
                    <a:pt x="7" y="10"/>
                    <a:pt x="9" y="8"/>
                    <a:pt x="10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6" y="8"/>
                    <a:pt x="4" y="10"/>
                    <a:pt x="3" y="12"/>
                  </a:cubicBezTo>
                  <a:cubicBezTo>
                    <a:pt x="1" y="14"/>
                    <a:pt x="1" y="16"/>
                    <a:pt x="1" y="16"/>
                  </a:cubicBezTo>
                  <a:cubicBezTo>
                    <a:pt x="1" y="16"/>
                    <a:pt x="1" y="14"/>
                    <a:pt x="2" y="12"/>
                  </a:cubicBezTo>
                  <a:cubicBezTo>
                    <a:pt x="3" y="10"/>
                    <a:pt x="6" y="7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8" y="11"/>
                    <a:pt x="6" y="13"/>
                  </a:cubicBezTo>
                  <a:cubicBezTo>
                    <a:pt x="5" y="13"/>
                    <a:pt x="5" y="14"/>
                    <a:pt x="4" y="14"/>
                  </a:cubicBezTo>
                  <a:cubicBezTo>
                    <a:pt x="4" y="15"/>
                    <a:pt x="3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0" y="7"/>
                    <a:pt x="1" y="4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5" y="6"/>
                    <a:pt x="5" y="7"/>
                    <a:pt x="4" y="9"/>
                  </a:cubicBezTo>
                  <a:cubicBezTo>
                    <a:pt x="4" y="11"/>
                    <a:pt x="3" y="13"/>
                    <a:pt x="2" y="15"/>
                  </a:cubicBezTo>
                  <a:cubicBezTo>
                    <a:pt x="1" y="16"/>
                    <a:pt x="1" y="17"/>
                    <a:pt x="1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2" name="íṧḷïďê"/>
            <p:cNvSpPr/>
            <p:nvPr>
              <p:custDataLst>
                <p:tags r:id="rId273"/>
              </p:custDataLst>
            </p:nvPr>
          </p:nvSpPr>
          <p:spPr bwMode="auto">
            <a:xfrm>
              <a:off x="6350713" y="4355195"/>
              <a:ext cx="124267" cy="154211"/>
            </a:xfrm>
            <a:custGeom>
              <a:avLst/>
              <a:gdLst>
                <a:gd name="T0" fmla="*/ 30 w 30"/>
                <a:gd name="T1" fmla="*/ 24 h 37"/>
                <a:gd name="T2" fmla="*/ 25 w 30"/>
                <a:gd name="T3" fmla="*/ 25 h 37"/>
                <a:gd name="T4" fmla="*/ 20 w 30"/>
                <a:gd name="T5" fmla="*/ 20 h 37"/>
                <a:gd name="T6" fmla="*/ 18 w 30"/>
                <a:gd name="T7" fmla="*/ 29 h 37"/>
                <a:gd name="T8" fmla="*/ 21 w 30"/>
                <a:gd name="T9" fmla="*/ 30 h 37"/>
                <a:gd name="T10" fmla="*/ 13 w 30"/>
                <a:gd name="T11" fmla="*/ 30 h 37"/>
                <a:gd name="T12" fmla="*/ 7 w 30"/>
                <a:gd name="T13" fmla="*/ 27 h 37"/>
                <a:gd name="T14" fmla="*/ 2 w 30"/>
                <a:gd name="T15" fmla="*/ 25 h 37"/>
                <a:gd name="T16" fmla="*/ 10 w 30"/>
                <a:gd name="T17" fmla="*/ 0 h 37"/>
                <a:gd name="T18" fmla="*/ 24 w 30"/>
                <a:gd name="T19" fmla="*/ 5 h 37"/>
                <a:gd name="T20" fmla="*/ 30 w 30"/>
                <a:gd name="T21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7">
                  <a:moveTo>
                    <a:pt x="30" y="24"/>
                  </a:moveTo>
                  <a:cubicBezTo>
                    <a:pt x="30" y="24"/>
                    <a:pt x="29" y="29"/>
                    <a:pt x="25" y="25"/>
                  </a:cubicBezTo>
                  <a:cubicBezTo>
                    <a:pt x="21" y="21"/>
                    <a:pt x="20" y="20"/>
                    <a:pt x="20" y="20"/>
                  </a:cubicBezTo>
                  <a:cubicBezTo>
                    <a:pt x="20" y="20"/>
                    <a:pt x="16" y="29"/>
                    <a:pt x="18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16" y="37"/>
                    <a:pt x="13" y="30"/>
                  </a:cubicBezTo>
                  <a:cubicBezTo>
                    <a:pt x="13" y="30"/>
                    <a:pt x="10" y="36"/>
                    <a:pt x="7" y="27"/>
                  </a:cubicBezTo>
                  <a:cubicBezTo>
                    <a:pt x="7" y="27"/>
                    <a:pt x="3" y="31"/>
                    <a:pt x="2" y="25"/>
                  </a:cubicBezTo>
                  <a:cubicBezTo>
                    <a:pt x="0" y="19"/>
                    <a:pt x="1" y="12"/>
                    <a:pt x="10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0" y="17"/>
                    <a:pt x="30" y="24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3" name="ïşľîdé"/>
            <p:cNvSpPr/>
            <p:nvPr>
              <p:custDataLst>
                <p:tags r:id="rId274"/>
              </p:custDataLst>
            </p:nvPr>
          </p:nvSpPr>
          <p:spPr bwMode="auto">
            <a:xfrm>
              <a:off x="6383651" y="3991378"/>
              <a:ext cx="224578" cy="384778"/>
            </a:xfrm>
            <a:custGeom>
              <a:avLst/>
              <a:gdLst>
                <a:gd name="T0" fmla="*/ 54 w 54"/>
                <a:gd name="T1" fmla="*/ 15 h 93"/>
                <a:gd name="T2" fmla="*/ 16 w 54"/>
                <a:gd name="T3" fmla="*/ 93 h 93"/>
                <a:gd name="T4" fmla="*/ 0 w 54"/>
                <a:gd name="T5" fmla="*/ 93 h 93"/>
                <a:gd name="T6" fmla="*/ 37 w 54"/>
                <a:gd name="T7" fmla="*/ 0 h 93"/>
                <a:gd name="T8" fmla="*/ 54 w 54"/>
                <a:gd name="T9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3">
                  <a:moveTo>
                    <a:pt x="54" y="15"/>
                  </a:moveTo>
                  <a:cubicBezTo>
                    <a:pt x="54" y="15"/>
                    <a:pt x="15" y="85"/>
                    <a:pt x="16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3"/>
                    <a:pt x="24" y="16"/>
                    <a:pt x="37" y="0"/>
                  </a:cubicBezTo>
                  <a:lnTo>
                    <a:pt x="54" y="15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4" name="î$ļíḑè"/>
            <p:cNvSpPr/>
            <p:nvPr>
              <p:custDataLst>
                <p:tags r:id="rId275"/>
              </p:custDataLst>
            </p:nvPr>
          </p:nvSpPr>
          <p:spPr bwMode="auto">
            <a:xfrm>
              <a:off x="6943599" y="4533360"/>
              <a:ext cx="176668" cy="178166"/>
            </a:xfrm>
            <a:custGeom>
              <a:avLst/>
              <a:gdLst>
                <a:gd name="T0" fmla="*/ 2 w 43"/>
                <a:gd name="T1" fmla="*/ 43 h 43"/>
                <a:gd name="T2" fmla="*/ 21 w 43"/>
                <a:gd name="T3" fmla="*/ 2 h 43"/>
                <a:gd name="T4" fmla="*/ 42 w 43"/>
                <a:gd name="T5" fmla="*/ 43 h 43"/>
                <a:gd name="T6" fmla="*/ 36 w 43"/>
                <a:gd name="T7" fmla="*/ 43 h 43"/>
                <a:gd name="T8" fmla="*/ 22 w 43"/>
                <a:gd name="T9" fmla="*/ 5 h 43"/>
                <a:gd name="T10" fmla="*/ 8 w 43"/>
                <a:gd name="T11" fmla="*/ 43 h 43"/>
                <a:gd name="T12" fmla="*/ 2 w 43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3">
                  <a:moveTo>
                    <a:pt x="2" y="43"/>
                  </a:moveTo>
                  <a:cubicBezTo>
                    <a:pt x="2" y="43"/>
                    <a:pt x="0" y="4"/>
                    <a:pt x="21" y="2"/>
                  </a:cubicBezTo>
                  <a:cubicBezTo>
                    <a:pt x="43" y="0"/>
                    <a:pt x="42" y="43"/>
                    <a:pt x="42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39" y="4"/>
                    <a:pt x="22" y="5"/>
                  </a:cubicBezTo>
                  <a:cubicBezTo>
                    <a:pt x="5" y="5"/>
                    <a:pt x="8" y="43"/>
                    <a:pt x="8" y="43"/>
                  </a:cubicBezTo>
                  <a:lnTo>
                    <a:pt x="2" y="43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5" name="iṧḻiḓê"/>
            <p:cNvSpPr/>
            <p:nvPr>
              <p:custDataLst>
                <p:tags r:id="rId276"/>
              </p:custDataLst>
            </p:nvPr>
          </p:nvSpPr>
          <p:spPr bwMode="auto">
            <a:xfrm>
              <a:off x="6856762" y="4704040"/>
              <a:ext cx="359325" cy="426699"/>
            </a:xfrm>
            <a:custGeom>
              <a:avLst/>
              <a:gdLst>
                <a:gd name="T0" fmla="*/ 5 w 240"/>
                <a:gd name="T1" fmla="*/ 0 h 285"/>
                <a:gd name="T2" fmla="*/ 240 w 240"/>
                <a:gd name="T3" fmla="*/ 0 h 285"/>
                <a:gd name="T4" fmla="*/ 240 w 240"/>
                <a:gd name="T5" fmla="*/ 271 h 285"/>
                <a:gd name="T6" fmla="*/ 0 w 240"/>
                <a:gd name="T7" fmla="*/ 285 h 285"/>
                <a:gd name="T8" fmla="*/ 5 w 240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85">
                  <a:moveTo>
                    <a:pt x="5" y="0"/>
                  </a:moveTo>
                  <a:lnTo>
                    <a:pt x="240" y="0"/>
                  </a:lnTo>
                  <a:lnTo>
                    <a:pt x="240" y="271"/>
                  </a:lnTo>
                  <a:lnTo>
                    <a:pt x="0" y="28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6" name="iṣ1ïďé"/>
            <p:cNvSpPr/>
            <p:nvPr>
              <p:custDataLst>
                <p:tags r:id="rId277"/>
              </p:custDataLst>
            </p:nvPr>
          </p:nvSpPr>
          <p:spPr bwMode="auto">
            <a:xfrm>
              <a:off x="6946594" y="4528868"/>
              <a:ext cx="182657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9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9" y="42"/>
                    <a:pt x="9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7" name="iṧḷîdè"/>
            <p:cNvSpPr/>
            <p:nvPr>
              <p:custDataLst>
                <p:tags r:id="rId278"/>
              </p:custDataLst>
            </p:nvPr>
          </p:nvSpPr>
          <p:spPr bwMode="auto">
            <a:xfrm>
              <a:off x="6967554" y="4451015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5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5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5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2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10" y="33"/>
                    <a:pt x="15" y="28"/>
                  </a:cubicBezTo>
                  <a:cubicBezTo>
                    <a:pt x="15" y="28"/>
                    <a:pt x="16" y="34"/>
                    <a:pt x="21" y="27"/>
                  </a:cubicBezTo>
                  <a:cubicBezTo>
                    <a:pt x="21" y="27"/>
                    <a:pt x="24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8" name="îṧľîde"/>
            <p:cNvSpPr/>
            <p:nvPr>
              <p:custDataLst>
                <p:tags r:id="rId279"/>
              </p:custDataLst>
            </p:nvPr>
          </p:nvSpPr>
          <p:spPr bwMode="auto">
            <a:xfrm>
              <a:off x="10622191" y="3858129"/>
              <a:ext cx="297941" cy="306924"/>
            </a:xfrm>
            <a:custGeom>
              <a:avLst/>
              <a:gdLst>
                <a:gd name="T0" fmla="*/ 55 w 72"/>
                <a:gd name="T1" fmla="*/ 29 h 74"/>
                <a:gd name="T2" fmla="*/ 42 w 72"/>
                <a:gd name="T3" fmla="*/ 42 h 74"/>
                <a:gd name="T4" fmla="*/ 13 w 72"/>
                <a:gd name="T5" fmla="*/ 0 h 74"/>
                <a:gd name="T6" fmla="*/ 0 w 72"/>
                <a:gd name="T7" fmla="*/ 6 h 74"/>
                <a:gd name="T8" fmla="*/ 42 w 72"/>
                <a:gd name="T9" fmla="*/ 67 h 74"/>
                <a:gd name="T10" fmla="*/ 72 w 72"/>
                <a:gd name="T11" fmla="*/ 43 h 74"/>
                <a:gd name="T12" fmla="*/ 55 w 72"/>
                <a:gd name="T13" fmla="*/ 2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4">
                  <a:moveTo>
                    <a:pt x="55" y="29"/>
                  </a:moveTo>
                  <a:cubicBezTo>
                    <a:pt x="53" y="31"/>
                    <a:pt x="42" y="42"/>
                    <a:pt x="42" y="4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4"/>
                    <a:pt x="42" y="67"/>
                  </a:cubicBezTo>
                  <a:cubicBezTo>
                    <a:pt x="59" y="58"/>
                    <a:pt x="72" y="43"/>
                    <a:pt x="72" y="43"/>
                  </a:cubicBezTo>
                  <a:cubicBezTo>
                    <a:pt x="55" y="29"/>
                    <a:pt x="55" y="29"/>
                    <a:pt x="55" y="29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9" name="îṡľîḍe"/>
            <p:cNvSpPr/>
            <p:nvPr>
              <p:custDataLst>
                <p:tags r:id="rId280"/>
              </p:custDataLst>
            </p:nvPr>
          </p:nvSpPr>
          <p:spPr bwMode="auto">
            <a:xfrm>
              <a:off x="10506908" y="5403227"/>
              <a:ext cx="285963" cy="79351"/>
            </a:xfrm>
            <a:custGeom>
              <a:avLst/>
              <a:gdLst>
                <a:gd name="T0" fmla="*/ 0 w 69"/>
                <a:gd name="T1" fmla="*/ 14 h 19"/>
                <a:gd name="T2" fmla="*/ 55 w 69"/>
                <a:gd name="T3" fmla="*/ 0 h 19"/>
                <a:gd name="T4" fmla="*/ 69 w 69"/>
                <a:gd name="T5" fmla="*/ 7 h 19"/>
                <a:gd name="T6" fmla="*/ 69 w 69"/>
                <a:gd name="T7" fmla="*/ 19 h 19"/>
                <a:gd name="T8" fmla="*/ 2 w 69"/>
                <a:gd name="T9" fmla="*/ 19 h 19"/>
                <a:gd name="T10" fmla="*/ 0 w 69"/>
                <a:gd name="T1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9">
                  <a:moveTo>
                    <a:pt x="0" y="14"/>
                  </a:moveTo>
                  <a:cubicBezTo>
                    <a:pt x="0" y="14"/>
                    <a:pt x="40" y="11"/>
                    <a:pt x="55" y="0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2" y="19"/>
                    <a:pt x="2" y="19"/>
                    <a:pt x="2" y="19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0" name="îṧḷíḓê"/>
            <p:cNvSpPr/>
            <p:nvPr>
              <p:custDataLst>
                <p:tags r:id="rId281"/>
              </p:custDataLst>
            </p:nvPr>
          </p:nvSpPr>
          <p:spPr bwMode="auto">
            <a:xfrm>
              <a:off x="10511403" y="5473594"/>
              <a:ext cx="281471" cy="4492"/>
            </a:xfrm>
            <a:custGeom>
              <a:avLst/>
              <a:gdLst>
                <a:gd name="T0" fmla="*/ 68 w 68"/>
                <a:gd name="T1" fmla="*/ 0 h 1"/>
                <a:gd name="T2" fmla="*/ 66 w 68"/>
                <a:gd name="T3" fmla="*/ 1 h 1"/>
                <a:gd name="T4" fmla="*/ 58 w 68"/>
                <a:gd name="T5" fmla="*/ 1 h 1"/>
                <a:gd name="T6" fmla="*/ 34 w 68"/>
                <a:gd name="T7" fmla="*/ 1 h 1"/>
                <a:gd name="T8" fmla="*/ 10 w 68"/>
                <a:gd name="T9" fmla="*/ 1 h 1"/>
                <a:gd name="T10" fmla="*/ 2 w 68"/>
                <a:gd name="T11" fmla="*/ 1 h 1"/>
                <a:gd name="T12" fmla="*/ 0 w 68"/>
                <a:gd name="T13" fmla="*/ 1 h 1"/>
                <a:gd name="T14" fmla="*/ 2 w 68"/>
                <a:gd name="T15" fmla="*/ 0 h 1"/>
                <a:gd name="T16" fmla="*/ 10 w 68"/>
                <a:gd name="T17" fmla="*/ 0 h 1"/>
                <a:gd name="T18" fmla="*/ 34 w 68"/>
                <a:gd name="T19" fmla="*/ 0 h 1"/>
                <a:gd name="T20" fmla="*/ 58 w 68"/>
                <a:gd name="T21" fmla="*/ 0 h 1"/>
                <a:gd name="T22" fmla="*/ 66 w 68"/>
                <a:gd name="T23" fmla="*/ 0 h 1"/>
                <a:gd name="T24" fmla="*/ 68 w 68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">
                  <a:moveTo>
                    <a:pt x="68" y="0"/>
                  </a:moveTo>
                  <a:cubicBezTo>
                    <a:pt x="68" y="0"/>
                    <a:pt x="67" y="1"/>
                    <a:pt x="66" y="1"/>
                  </a:cubicBezTo>
                  <a:cubicBezTo>
                    <a:pt x="63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4" y="1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3" y="0"/>
                    <a:pt x="66" y="0"/>
                  </a:cubicBezTo>
                  <a:cubicBezTo>
                    <a:pt x="67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1" name="ïṡ1ïḓe"/>
            <p:cNvSpPr/>
            <p:nvPr>
              <p:custDataLst>
                <p:tags r:id="rId282"/>
              </p:custDataLst>
            </p:nvPr>
          </p:nvSpPr>
          <p:spPr bwMode="auto">
            <a:xfrm>
              <a:off x="10709031" y="5454131"/>
              <a:ext cx="46413" cy="7486"/>
            </a:xfrm>
            <a:custGeom>
              <a:avLst/>
              <a:gdLst>
                <a:gd name="T0" fmla="*/ 11 w 11"/>
                <a:gd name="T1" fmla="*/ 0 h 2"/>
                <a:gd name="T2" fmla="*/ 6 w 11"/>
                <a:gd name="T3" fmla="*/ 1 h 2"/>
                <a:gd name="T4" fmla="*/ 0 w 11"/>
                <a:gd name="T5" fmla="*/ 1 h 2"/>
                <a:gd name="T6" fmla="*/ 5 w 11"/>
                <a:gd name="T7" fmla="*/ 0 h 2"/>
                <a:gd name="T8" fmla="*/ 11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11" y="0"/>
                  </a:moveTo>
                  <a:cubicBezTo>
                    <a:pt x="11" y="0"/>
                    <a:pt x="9" y="1"/>
                    <a:pt x="6" y="1"/>
                  </a:cubicBezTo>
                  <a:cubicBezTo>
                    <a:pt x="3" y="1"/>
                    <a:pt x="0" y="2"/>
                    <a:pt x="0" y="1"/>
                  </a:cubicBezTo>
                  <a:cubicBezTo>
                    <a:pt x="0" y="1"/>
                    <a:pt x="2" y="1"/>
                    <a:pt x="5" y="0"/>
                  </a:cubicBezTo>
                  <a:cubicBezTo>
                    <a:pt x="9" y="0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2" name="ïS1ïḑè"/>
            <p:cNvSpPr/>
            <p:nvPr>
              <p:custDataLst>
                <p:tags r:id="rId283"/>
              </p:custDataLst>
            </p:nvPr>
          </p:nvSpPr>
          <p:spPr bwMode="auto">
            <a:xfrm>
              <a:off x="10647646" y="5436165"/>
              <a:ext cx="16470" cy="25453"/>
            </a:xfrm>
            <a:custGeom>
              <a:avLst/>
              <a:gdLst>
                <a:gd name="T0" fmla="*/ 3 w 4"/>
                <a:gd name="T1" fmla="*/ 6 h 6"/>
                <a:gd name="T2" fmla="*/ 2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3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0" y="0"/>
                  </a:cubicBezTo>
                  <a:cubicBezTo>
                    <a:pt x="1" y="0"/>
                    <a:pt x="1" y="1"/>
                    <a:pt x="2" y="3"/>
                  </a:cubicBezTo>
                  <a:cubicBezTo>
                    <a:pt x="3" y="5"/>
                    <a:pt x="4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3" name="ïS1íḓê"/>
            <p:cNvSpPr/>
            <p:nvPr>
              <p:custDataLst>
                <p:tags r:id="rId284"/>
              </p:custDataLst>
            </p:nvPr>
          </p:nvSpPr>
          <p:spPr bwMode="auto">
            <a:xfrm>
              <a:off x="10664116" y="543317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4" name="iṣļîḍè"/>
            <p:cNvSpPr/>
            <p:nvPr>
              <p:custDataLst>
                <p:tags r:id="rId285"/>
              </p:custDataLst>
            </p:nvPr>
          </p:nvSpPr>
          <p:spPr bwMode="auto">
            <a:xfrm>
              <a:off x="10680584" y="5428677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1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5" name="îśliḍe"/>
            <p:cNvSpPr/>
            <p:nvPr>
              <p:custDataLst>
                <p:tags r:id="rId286"/>
              </p:custDataLst>
            </p:nvPr>
          </p:nvSpPr>
          <p:spPr bwMode="auto">
            <a:xfrm>
              <a:off x="10655133" y="5358311"/>
              <a:ext cx="46413" cy="74859"/>
            </a:xfrm>
            <a:custGeom>
              <a:avLst/>
              <a:gdLst>
                <a:gd name="T0" fmla="*/ 10 w 11"/>
                <a:gd name="T1" fmla="*/ 18 h 18"/>
                <a:gd name="T2" fmla="*/ 9 w 11"/>
                <a:gd name="T3" fmla="*/ 16 h 18"/>
                <a:gd name="T4" fmla="*/ 7 w 11"/>
                <a:gd name="T5" fmla="*/ 10 h 18"/>
                <a:gd name="T6" fmla="*/ 6 w 11"/>
                <a:gd name="T7" fmla="*/ 5 h 18"/>
                <a:gd name="T8" fmla="*/ 6 w 11"/>
                <a:gd name="T9" fmla="*/ 3 h 18"/>
                <a:gd name="T10" fmla="*/ 7 w 11"/>
                <a:gd name="T11" fmla="*/ 1 h 18"/>
                <a:gd name="T12" fmla="*/ 8 w 11"/>
                <a:gd name="T13" fmla="*/ 1 h 18"/>
                <a:gd name="T14" fmla="*/ 11 w 11"/>
                <a:gd name="T15" fmla="*/ 13 h 18"/>
                <a:gd name="T16" fmla="*/ 11 w 11"/>
                <a:gd name="T17" fmla="*/ 15 h 18"/>
                <a:gd name="T18" fmla="*/ 9 w 11"/>
                <a:gd name="T19" fmla="*/ 17 h 18"/>
                <a:gd name="T20" fmla="*/ 7 w 11"/>
                <a:gd name="T21" fmla="*/ 15 h 18"/>
                <a:gd name="T22" fmla="*/ 5 w 11"/>
                <a:gd name="T23" fmla="*/ 14 h 18"/>
                <a:gd name="T24" fmla="*/ 1 w 11"/>
                <a:gd name="T25" fmla="*/ 7 h 18"/>
                <a:gd name="T26" fmla="*/ 0 w 11"/>
                <a:gd name="T27" fmla="*/ 7 h 18"/>
                <a:gd name="T28" fmla="*/ 1 w 11"/>
                <a:gd name="T29" fmla="*/ 7 h 18"/>
                <a:gd name="T30" fmla="*/ 9 w 11"/>
                <a:gd name="T31" fmla="*/ 13 h 18"/>
                <a:gd name="T32" fmla="*/ 10 w 11"/>
                <a:gd name="T33" fmla="*/ 17 h 18"/>
                <a:gd name="T34" fmla="*/ 8 w 11"/>
                <a:gd name="T35" fmla="*/ 13 h 18"/>
                <a:gd name="T36" fmla="*/ 1 w 11"/>
                <a:gd name="T37" fmla="*/ 8 h 18"/>
                <a:gd name="T38" fmla="*/ 1 w 11"/>
                <a:gd name="T39" fmla="*/ 7 h 18"/>
                <a:gd name="T40" fmla="*/ 6 w 11"/>
                <a:gd name="T41" fmla="*/ 13 h 18"/>
                <a:gd name="T42" fmla="*/ 9 w 11"/>
                <a:gd name="T43" fmla="*/ 16 h 18"/>
                <a:gd name="T44" fmla="*/ 10 w 11"/>
                <a:gd name="T45" fmla="*/ 13 h 18"/>
                <a:gd name="T46" fmla="*/ 8 w 11"/>
                <a:gd name="T47" fmla="*/ 2 h 18"/>
                <a:gd name="T48" fmla="*/ 7 w 11"/>
                <a:gd name="T49" fmla="*/ 3 h 18"/>
                <a:gd name="T50" fmla="*/ 7 w 11"/>
                <a:gd name="T51" fmla="*/ 5 h 18"/>
                <a:gd name="T52" fmla="*/ 7 w 11"/>
                <a:gd name="T53" fmla="*/ 9 h 18"/>
                <a:gd name="T54" fmla="*/ 10 w 11"/>
                <a:gd name="T5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8">
                  <a:moveTo>
                    <a:pt x="10" y="18"/>
                  </a:moveTo>
                  <a:cubicBezTo>
                    <a:pt x="10" y="18"/>
                    <a:pt x="10" y="17"/>
                    <a:pt x="9" y="16"/>
                  </a:cubicBezTo>
                  <a:cubicBezTo>
                    <a:pt x="8" y="14"/>
                    <a:pt x="7" y="12"/>
                    <a:pt x="7" y="10"/>
                  </a:cubicBezTo>
                  <a:cubicBezTo>
                    <a:pt x="6" y="8"/>
                    <a:pt x="6" y="7"/>
                    <a:pt x="6" y="5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2"/>
                    <a:pt x="6" y="2"/>
                    <a:pt x="7" y="1"/>
                  </a:cubicBezTo>
                  <a:cubicBezTo>
                    <a:pt x="7" y="1"/>
                    <a:pt x="8" y="0"/>
                    <a:pt x="8" y="1"/>
                  </a:cubicBezTo>
                  <a:cubicBezTo>
                    <a:pt x="10" y="4"/>
                    <a:pt x="11" y="8"/>
                    <a:pt x="11" y="13"/>
                  </a:cubicBezTo>
                  <a:cubicBezTo>
                    <a:pt x="11" y="13"/>
                    <a:pt x="11" y="14"/>
                    <a:pt x="11" y="15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8" y="16"/>
                    <a:pt x="7" y="16"/>
                    <a:pt x="7" y="15"/>
                  </a:cubicBezTo>
                  <a:cubicBezTo>
                    <a:pt x="6" y="15"/>
                    <a:pt x="6" y="14"/>
                    <a:pt x="5" y="14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8" y="11"/>
                    <a:pt x="9" y="13"/>
                  </a:cubicBezTo>
                  <a:cubicBezTo>
                    <a:pt x="10" y="15"/>
                    <a:pt x="10" y="17"/>
                    <a:pt x="10" y="17"/>
                  </a:cubicBezTo>
                  <a:cubicBezTo>
                    <a:pt x="10" y="17"/>
                    <a:pt x="10" y="15"/>
                    <a:pt x="8" y="13"/>
                  </a:cubicBezTo>
                  <a:cubicBezTo>
                    <a:pt x="7" y="11"/>
                    <a:pt x="5" y="9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3" y="9"/>
                    <a:pt x="4" y="11"/>
                    <a:pt x="6" y="13"/>
                  </a:cubicBezTo>
                  <a:cubicBezTo>
                    <a:pt x="7" y="14"/>
                    <a:pt x="8" y="16"/>
                    <a:pt x="9" y="16"/>
                  </a:cubicBezTo>
                  <a:cubicBezTo>
                    <a:pt x="10" y="16"/>
                    <a:pt x="10" y="14"/>
                    <a:pt x="10" y="13"/>
                  </a:cubicBezTo>
                  <a:cubicBezTo>
                    <a:pt x="10" y="9"/>
                    <a:pt x="9" y="4"/>
                    <a:pt x="8" y="2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7"/>
                    <a:pt x="7" y="8"/>
                    <a:pt x="7" y="9"/>
                  </a:cubicBezTo>
                  <a:cubicBezTo>
                    <a:pt x="8" y="15"/>
                    <a:pt x="10" y="18"/>
                    <a:pt x="10" y="1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6" name="ïŝ1ïḑê"/>
            <p:cNvSpPr/>
            <p:nvPr>
              <p:custDataLst>
                <p:tags r:id="rId287"/>
              </p:custDataLst>
            </p:nvPr>
          </p:nvSpPr>
          <p:spPr bwMode="auto">
            <a:xfrm>
              <a:off x="10697053" y="4227933"/>
              <a:ext cx="687211" cy="1226197"/>
            </a:xfrm>
            <a:custGeom>
              <a:avLst/>
              <a:gdLst>
                <a:gd name="T0" fmla="*/ 62 w 166"/>
                <a:gd name="T1" fmla="*/ 11 h 296"/>
                <a:gd name="T2" fmla="*/ 37 w 166"/>
                <a:gd name="T3" fmla="*/ 147 h 296"/>
                <a:gd name="T4" fmla="*/ 0 w 166"/>
                <a:gd name="T5" fmla="*/ 284 h 296"/>
                <a:gd name="T6" fmla="*/ 6 w 166"/>
                <a:gd name="T7" fmla="*/ 288 h 296"/>
                <a:gd name="T8" fmla="*/ 29 w 166"/>
                <a:gd name="T9" fmla="*/ 294 h 296"/>
                <a:gd name="T10" fmla="*/ 80 w 166"/>
                <a:gd name="T11" fmla="*/ 121 h 296"/>
                <a:gd name="T12" fmla="*/ 99 w 166"/>
                <a:gd name="T13" fmla="*/ 33 h 296"/>
                <a:gd name="T14" fmla="*/ 94 w 166"/>
                <a:gd name="T15" fmla="*/ 291 h 296"/>
                <a:gd name="T16" fmla="*/ 123 w 166"/>
                <a:gd name="T17" fmla="*/ 296 h 296"/>
                <a:gd name="T18" fmla="*/ 126 w 166"/>
                <a:gd name="T19" fmla="*/ 0 h 296"/>
                <a:gd name="T20" fmla="*/ 62 w 166"/>
                <a:gd name="T21" fmla="*/ 11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6">
                  <a:moveTo>
                    <a:pt x="62" y="11"/>
                  </a:moveTo>
                  <a:cubicBezTo>
                    <a:pt x="62" y="11"/>
                    <a:pt x="46" y="112"/>
                    <a:pt x="37" y="147"/>
                  </a:cubicBezTo>
                  <a:cubicBezTo>
                    <a:pt x="31" y="171"/>
                    <a:pt x="0" y="284"/>
                    <a:pt x="0" y="284"/>
                  </a:cubicBezTo>
                  <a:cubicBezTo>
                    <a:pt x="0" y="284"/>
                    <a:pt x="3" y="287"/>
                    <a:pt x="6" y="288"/>
                  </a:cubicBezTo>
                  <a:cubicBezTo>
                    <a:pt x="13" y="291"/>
                    <a:pt x="21" y="294"/>
                    <a:pt x="29" y="294"/>
                  </a:cubicBezTo>
                  <a:cubicBezTo>
                    <a:pt x="29" y="294"/>
                    <a:pt x="65" y="185"/>
                    <a:pt x="80" y="121"/>
                  </a:cubicBezTo>
                  <a:cubicBezTo>
                    <a:pt x="91" y="76"/>
                    <a:pt x="95" y="34"/>
                    <a:pt x="99" y="33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3" y="296"/>
                    <a:pt x="123" y="296"/>
                    <a:pt x="123" y="296"/>
                  </a:cubicBezTo>
                  <a:cubicBezTo>
                    <a:pt x="123" y="296"/>
                    <a:pt x="166" y="59"/>
                    <a:pt x="126" y="0"/>
                  </a:cubicBezTo>
                  <a:cubicBezTo>
                    <a:pt x="62" y="11"/>
                    <a:pt x="62" y="11"/>
                    <a:pt x="62" y="11"/>
                  </a:cubicBezTo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7" name="iš1iḓe"/>
            <p:cNvSpPr/>
            <p:nvPr>
              <p:custDataLst>
                <p:tags r:id="rId288"/>
              </p:custDataLst>
            </p:nvPr>
          </p:nvSpPr>
          <p:spPr bwMode="auto">
            <a:xfrm>
              <a:off x="1127197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20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3" y="88"/>
                    <a:pt x="20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9" y="19"/>
                    <a:pt x="20" y="0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8" name="iṧḻiďè"/>
            <p:cNvSpPr/>
            <p:nvPr>
              <p:custDataLst>
                <p:tags r:id="rId289"/>
              </p:custDataLst>
            </p:nvPr>
          </p:nvSpPr>
          <p:spPr bwMode="auto">
            <a:xfrm>
              <a:off x="10792873" y="5395739"/>
              <a:ext cx="11978" cy="37430"/>
            </a:xfrm>
            <a:custGeom>
              <a:avLst/>
              <a:gdLst>
                <a:gd name="T0" fmla="*/ 3 w 3"/>
                <a:gd name="T1" fmla="*/ 0 h 9"/>
                <a:gd name="T2" fmla="*/ 2 w 3"/>
                <a:gd name="T3" fmla="*/ 5 h 9"/>
                <a:gd name="T4" fmla="*/ 0 w 3"/>
                <a:gd name="T5" fmla="*/ 9 h 9"/>
                <a:gd name="T6" fmla="*/ 1 w 3"/>
                <a:gd name="T7" fmla="*/ 5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cubicBezTo>
                    <a:pt x="3" y="0"/>
                    <a:pt x="3" y="2"/>
                    <a:pt x="2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9" name="ï$1ïḍe"/>
            <p:cNvSpPr/>
            <p:nvPr>
              <p:custDataLst>
                <p:tags r:id="rId290"/>
              </p:custDataLst>
            </p:nvPr>
          </p:nvSpPr>
          <p:spPr bwMode="auto">
            <a:xfrm>
              <a:off x="10825812" y="5246022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0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0" name="í$ḻïḋè"/>
            <p:cNvSpPr/>
            <p:nvPr>
              <p:custDataLst>
                <p:tags r:id="rId291"/>
              </p:custDataLst>
            </p:nvPr>
          </p:nvSpPr>
          <p:spPr bwMode="auto">
            <a:xfrm>
              <a:off x="10870728" y="5100795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1 w 6"/>
                <a:gd name="T5" fmla="*/ 18 h 18"/>
                <a:gd name="T6" fmla="*/ 3 w 6"/>
                <a:gd name="T7" fmla="*/ 8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7"/>
                    <a:pt x="1" y="13"/>
                    <a:pt x="3" y="8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1" name="ïŝļiďê"/>
            <p:cNvSpPr/>
            <p:nvPr>
              <p:custDataLst>
                <p:tags r:id="rId292"/>
              </p:custDataLst>
            </p:nvPr>
          </p:nvSpPr>
          <p:spPr bwMode="auto">
            <a:xfrm>
              <a:off x="10915643" y="4952573"/>
              <a:ext cx="25453" cy="74859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2" name="íşľídê"/>
            <p:cNvSpPr/>
            <p:nvPr>
              <p:custDataLst>
                <p:tags r:id="rId293"/>
              </p:custDataLst>
            </p:nvPr>
          </p:nvSpPr>
          <p:spPr bwMode="auto">
            <a:xfrm>
              <a:off x="10957565" y="4802854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1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3" name="ïšḻíḑé"/>
            <p:cNvSpPr/>
            <p:nvPr>
              <p:custDataLst>
                <p:tags r:id="rId294"/>
              </p:custDataLst>
            </p:nvPr>
          </p:nvSpPr>
          <p:spPr bwMode="auto">
            <a:xfrm>
              <a:off x="10999486" y="4654633"/>
              <a:ext cx="20961" cy="73363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4" name="íṥľïḋe"/>
            <p:cNvSpPr/>
            <p:nvPr>
              <p:custDataLst>
                <p:tags r:id="rId295"/>
              </p:custDataLst>
            </p:nvPr>
          </p:nvSpPr>
          <p:spPr bwMode="auto">
            <a:xfrm>
              <a:off x="11036915" y="4504913"/>
              <a:ext cx="16470" cy="74859"/>
            </a:xfrm>
            <a:custGeom>
              <a:avLst/>
              <a:gdLst>
                <a:gd name="T0" fmla="*/ 4 w 4"/>
                <a:gd name="T1" fmla="*/ 0 h 18"/>
                <a:gd name="T2" fmla="*/ 2 w 4"/>
                <a:gd name="T3" fmla="*/ 9 h 18"/>
                <a:gd name="T4" fmla="*/ 0 w 4"/>
                <a:gd name="T5" fmla="*/ 18 h 18"/>
                <a:gd name="T6" fmla="*/ 2 w 4"/>
                <a:gd name="T7" fmla="*/ 9 h 18"/>
                <a:gd name="T8" fmla="*/ 4 w 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4" y="0"/>
                  </a:moveTo>
                  <a:cubicBezTo>
                    <a:pt x="4" y="0"/>
                    <a:pt x="3" y="4"/>
                    <a:pt x="2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5" name="isľïḑè"/>
            <p:cNvSpPr/>
            <p:nvPr>
              <p:custDataLst>
                <p:tags r:id="rId296"/>
              </p:custDataLst>
            </p:nvPr>
          </p:nvSpPr>
          <p:spPr bwMode="auto">
            <a:xfrm>
              <a:off x="11060870" y="4385138"/>
              <a:ext cx="8983" cy="40425"/>
            </a:xfrm>
            <a:custGeom>
              <a:avLst/>
              <a:gdLst>
                <a:gd name="T0" fmla="*/ 1 w 2"/>
                <a:gd name="T1" fmla="*/ 0 h 10"/>
                <a:gd name="T2" fmla="*/ 1 w 2"/>
                <a:gd name="T3" fmla="*/ 5 h 10"/>
                <a:gd name="T4" fmla="*/ 1 w 2"/>
                <a:gd name="T5" fmla="*/ 10 h 10"/>
                <a:gd name="T6" fmla="*/ 1 w 2"/>
                <a:gd name="T7" fmla="*/ 5 h 10"/>
                <a:gd name="T8" fmla="*/ 1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2" y="0"/>
                    <a:pt x="2" y="2"/>
                    <a:pt x="1" y="5"/>
                  </a:cubicBezTo>
                  <a:cubicBezTo>
                    <a:pt x="1" y="8"/>
                    <a:pt x="1" y="10"/>
                    <a:pt x="1" y="10"/>
                  </a:cubicBezTo>
                  <a:cubicBezTo>
                    <a:pt x="1" y="10"/>
                    <a:pt x="0" y="8"/>
                    <a:pt x="1" y="5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6" name="ïṡļîḋê"/>
            <p:cNvSpPr/>
            <p:nvPr>
              <p:custDataLst>
                <p:tags r:id="rId297"/>
              </p:custDataLst>
            </p:nvPr>
          </p:nvSpPr>
          <p:spPr bwMode="auto">
            <a:xfrm>
              <a:off x="11180646" y="5370289"/>
              <a:ext cx="13475" cy="83842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19"/>
                    <a:pt x="0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7" name="îsḻiḓê"/>
            <p:cNvSpPr/>
            <p:nvPr>
              <p:custDataLst>
                <p:tags r:id="rId298"/>
              </p:custDataLst>
            </p:nvPr>
          </p:nvSpPr>
          <p:spPr bwMode="auto">
            <a:xfrm>
              <a:off x="11201606" y="5205598"/>
              <a:ext cx="11978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8" name="iṣ1iďè"/>
            <p:cNvSpPr/>
            <p:nvPr>
              <p:custDataLst>
                <p:tags r:id="rId299"/>
              </p:custDataLst>
            </p:nvPr>
          </p:nvSpPr>
          <p:spPr bwMode="auto">
            <a:xfrm>
              <a:off x="11222566" y="5039410"/>
              <a:ext cx="8983" cy="82346"/>
            </a:xfrm>
            <a:custGeom>
              <a:avLst/>
              <a:gdLst>
                <a:gd name="T0" fmla="*/ 2 w 2"/>
                <a:gd name="T1" fmla="*/ 0 h 20"/>
                <a:gd name="T2" fmla="*/ 2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2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9" name="iṧļíḍé"/>
            <p:cNvSpPr/>
            <p:nvPr>
              <p:custDataLst>
                <p:tags r:id="rId300"/>
              </p:custDataLst>
            </p:nvPr>
          </p:nvSpPr>
          <p:spPr bwMode="auto">
            <a:xfrm>
              <a:off x="11239036" y="4873221"/>
              <a:ext cx="4492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0" name="ïSļîďê"/>
            <p:cNvSpPr/>
            <p:nvPr>
              <p:custDataLst>
                <p:tags r:id="rId301"/>
              </p:custDataLst>
            </p:nvPr>
          </p:nvSpPr>
          <p:spPr bwMode="auto">
            <a:xfrm>
              <a:off x="11248019" y="4707034"/>
              <a:ext cx="2994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1" name="íśľïḑê"/>
            <p:cNvSpPr/>
            <p:nvPr>
              <p:custDataLst>
                <p:tags r:id="rId302"/>
              </p:custDataLst>
            </p:nvPr>
          </p:nvSpPr>
          <p:spPr bwMode="auto">
            <a:xfrm>
              <a:off x="11251013" y="4542343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0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0" y="0"/>
                    <a:pt x="0" y="5"/>
                    <a:pt x="0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2" name="í$ḷiďè"/>
            <p:cNvSpPr/>
            <p:nvPr>
              <p:custDataLst>
                <p:tags r:id="rId303"/>
              </p:custDataLst>
            </p:nvPr>
          </p:nvSpPr>
          <p:spPr bwMode="auto">
            <a:xfrm>
              <a:off x="11234544" y="4380646"/>
              <a:ext cx="13475" cy="82346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0" y="0"/>
                    <a:pt x="1" y="4"/>
                    <a:pt x="2" y="10"/>
                  </a:cubicBezTo>
                  <a:cubicBezTo>
                    <a:pt x="2" y="15"/>
                    <a:pt x="3" y="19"/>
                    <a:pt x="3" y="20"/>
                  </a:cubicBezTo>
                  <a:cubicBezTo>
                    <a:pt x="2" y="20"/>
                    <a:pt x="2" y="15"/>
                    <a:pt x="1" y="10"/>
                  </a:cubicBezTo>
                  <a:cubicBezTo>
                    <a:pt x="0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3" name="ïṡḷîďé"/>
            <p:cNvSpPr/>
            <p:nvPr>
              <p:custDataLst>
                <p:tags r:id="rId304"/>
              </p:custDataLst>
            </p:nvPr>
          </p:nvSpPr>
          <p:spPr bwMode="auto">
            <a:xfrm>
              <a:off x="11206098" y="4277342"/>
              <a:ext cx="7486" cy="20961"/>
            </a:xfrm>
            <a:custGeom>
              <a:avLst/>
              <a:gdLst>
                <a:gd name="T0" fmla="*/ 0 w 2"/>
                <a:gd name="T1" fmla="*/ 0 h 5"/>
                <a:gd name="T2" fmla="*/ 1 w 2"/>
                <a:gd name="T3" fmla="*/ 3 h 5"/>
                <a:gd name="T4" fmla="*/ 2 w 2"/>
                <a:gd name="T5" fmla="*/ 5 h 5"/>
                <a:gd name="T6" fmla="*/ 0 w 2"/>
                <a:gd name="T7" fmla="*/ 3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2" y="5"/>
                    <a:pt x="1" y="4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4" name="iSlïďê"/>
            <p:cNvSpPr/>
            <p:nvPr>
              <p:custDataLst>
                <p:tags r:id="rId305"/>
              </p:custDataLst>
            </p:nvPr>
          </p:nvSpPr>
          <p:spPr bwMode="auto">
            <a:xfrm>
              <a:off x="11194120" y="4272850"/>
              <a:ext cx="65876" cy="61385"/>
            </a:xfrm>
            <a:custGeom>
              <a:avLst/>
              <a:gdLst>
                <a:gd name="T0" fmla="*/ 16 w 16"/>
                <a:gd name="T1" fmla="*/ 14 h 15"/>
                <a:gd name="T2" fmla="*/ 12 w 16"/>
                <a:gd name="T3" fmla="*/ 15 h 15"/>
                <a:gd name="T4" fmla="*/ 5 w 16"/>
                <a:gd name="T5" fmla="*/ 11 h 15"/>
                <a:gd name="T6" fmla="*/ 0 w 16"/>
                <a:gd name="T7" fmla="*/ 4 h 15"/>
                <a:gd name="T8" fmla="*/ 0 w 16"/>
                <a:gd name="T9" fmla="*/ 0 h 15"/>
                <a:gd name="T10" fmla="*/ 1 w 16"/>
                <a:gd name="T11" fmla="*/ 4 h 15"/>
                <a:gd name="T12" fmla="*/ 5 w 16"/>
                <a:gd name="T13" fmla="*/ 11 h 15"/>
                <a:gd name="T14" fmla="*/ 12 w 16"/>
                <a:gd name="T15" fmla="*/ 14 h 15"/>
                <a:gd name="T16" fmla="*/ 16 w 16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5">
                  <a:moveTo>
                    <a:pt x="16" y="14"/>
                  </a:moveTo>
                  <a:cubicBezTo>
                    <a:pt x="16" y="14"/>
                    <a:pt x="14" y="15"/>
                    <a:pt x="12" y="15"/>
                  </a:cubicBezTo>
                  <a:cubicBezTo>
                    <a:pt x="10" y="14"/>
                    <a:pt x="7" y="13"/>
                    <a:pt x="5" y="11"/>
                  </a:cubicBezTo>
                  <a:cubicBezTo>
                    <a:pt x="2" y="9"/>
                    <a:pt x="1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2" y="6"/>
                    <a:pt x="3" y="8"/>
                    <a:pt x="5" y="11"/>
                  </a:cubicBezTo>
                  <a:cubicBezTo>
                    <a:pt x="7" y="13"/>
                    <a:pt x="10" y="14"/>
                    <a:pt x="12" y="14"/>
                  </a:cubicBezTo>
                  <a:cubicBezTo>
                    <a:pt x="14" y="14"/>
                    <a:pt x="16" y="14"/>
                    <a:pt x="1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5" name="ïṩḻïḓe"/>
            <p:cNvSpPr/>
            <p:nvPr>
              <p:custDataLst>
                <p:tags r:id="rId306"/>
              </p:custDataLst>
            </p:nvPr>
          </p:nvSpPr>
          <p:spPr bwMode="auto">
            <a:xfrm>
              <a:off x="10936604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7 w 17"/>
                <a:gd name="T3" fmla="*/ 1 h 24"/>
                <a:gd name="T4" fmla="*/ 17 w 17"/>
                <a:gd name="T5" fmla="*/ 5 h 24"/>
                <a:gd name="T6" fmla="*/ 13 w 17"/>
                <a:gd name="T7" fmla="*/ 16 h 24"/>
                <a:gd name="T8" fmla="*/ 5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3 w 17"/>
                <a:gd name="T17" fmla="*/ 15 h 24"/>
                <a:gd name="T18" fmla="*/ 16 w 17"/>
                <a:gd name="T19" fmla="*/ 5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8"/>
                    <a:pt x="16" y="12"/>
                    <a:pt x="13" y="16"/>
                  </a:cubicBezTo>
                  <a:cubicBezTo>
                    <a:pt x="11" y="19"/>
                    <a:pt x="7" y="22"/>
                    <a:pt x="5" y="23"/>
                  </a:cubicBezTo>
                  <a:cubicBezTo>
                    <a:pt x="3" y="23"/>
                    <a:pt x="2" y="24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3"/>
                    <a:pt x="4" y="22"/>
                  </a:cubicBezTo>
                  <a:cubicBezTo>
                    <a:pt x="7" y="21"/>
                    <a:pt x="10" y="19"/>
                    <a:pt x="13" y="15"/>
                  </a:cubicBezTo>
                  <a:cubicBezTo>
                    <a:pt x="15" y="11"/>
                    <a:pt x="16" y="8"/>
                    <a:pt x="16" y="5"/>
                  </a:cubicBezTo>
                  <a:cubicBezTo>
                    <a:pt x="17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6" name="íSliḑè"/>
            <p:cNvSpPr/>
            <p:nvPr>
              <p:custDataLst>
                <p:tags r:id="rId307"/>
              </p:custDataLst>
            </p:nvPr>
          </p:nvSpPr>
          <p:spPr bwMode="auto">
            <a:xfrm>
              <a:off x="11098300" y="4272850"/>
              <a:ext cx="28447" cy="58391"/>
            </a:xfrm>
            <a:custGeom>
              <a:avLst/>
              <a:gdLst>
                <a:gd name="T0" fmla="*/ 7 w 7"/>
                <a:gd name="T1" fmla="*/ 12 h 14"/>
                <a:gd name="T2" fmla="*/ 5 w 7"/>
                <a:gd name="T3" fmla="*/ 13 h 14"/>
                <a:gd name="T4" fmla="*/ 1 w 7"/>
                <a:gd name="T5" fmla="*/ 13 h 14"/>
                <a:gd name="T6" fmla="*/ 0 w 7"/>
                <a:gd name="T7" fmla="*/ 9 h 14"/>
                <a:gd name="T8" fmla="*/ 1 w 7"/>
                <a:gd name="T9" fmla="*/ 0 h 14"/>
                <a:gd name="T10" fmla="*/ 1 w 7"/>
                <a:gd name="T11" fmla="*/ 9 h 14"/>
                <a:gd name="T12" fmla="*/ 2 w 7"/>
                <a:gd name="T13" fmla="*/ 12 h 14"/>
                <a:gd name="T14" fmla="*/ 4 w 7"/>
                <a:gd name="T15" fmla="*/ 13 h 14"/>
                <a:gd name="T16" fmla="*/ 7 w 7"/>
                <a:gd name="T1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7" y="12"/>
                  </a:moveTo>
                  <a:cubicBezTo>
                    <a:pt x="7" y="12"/>
                    <a:pt x="6" y="13"/>
                    <a:pt x="5" y="13"/>
                  </a:cubicBezTo>
                  <a:cubicBezTo>
                    <a:pt x="4" y="13"/>
                    <a:pt x="2" y="14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1" y="0"/>
                    <a:pt x="1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2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6" y="12"/>
                    <a:pt x="7" y="12"/>
                    <a:pt x="7" y="1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7" name="ís1íḓé"/>
            <p:cNvSpPr/>
            <p:nvPr>
              <p:custDataLst>
                <p:tags r:id="rId308"/>
              </p:custDataLst>
            </p:nvPr>
          </p:nvSpPr>
          <p:spPr bwMode="auto">
            <a:xfrm>
              <a:off x="10704539" y="5365797"/>
              <a:ext cx="124267" cy="50904"/>
            </a:xfrm>
            <a:custGeom>
              <a:avLst/>
              <a:gdLst>
                <a:gd name="T0" fmla="*/ 30 w 30"/>
                <a:gd name="T1" fmla="*/ 12 h 12"/>
                <a:gd name="T2" fmla="*/ 29 w 30"/>
                <a:gd name="T3" fmla="*/ 12 h 12"/>
                <a:gd name="T4" fmla="*/ 25 w 30"/>
                <a:gd name="T5" fmla="*/ 12 h 12"/>
                <a:gd name="T6" fmla="*/ 14 w 30"/>
                <a:gd name="T7" fmla="*/ 9 h 12"/>
                <a:gd name="T8" fmla="*/ 4 w 30"/>
                <a:gd name="T9" fmla="*/ 4 h 12"/>
                <a:gd name="T10" fmla="*/ 1 w 30"/>
                <a:gd name="T11" fmla="*/ 1 h 12"/>
                <a:gd name="T12" fmla="*/ 0 w 30"/>
                <a:gd name="T13" fmla="*/ 1 h 12"/>
                <a:gd name="T14" fmla="*/ 4 w 30"/>
                <a:gd name="T15" fmla="*/ 3 h 12"/>
                <a:gd name="T16" fmla="*/ 14 w 30"/>
                <a:gd name="T17" fmla="*/ 8 h 12"/>
                <a:gd name="T18" fmla="*/ 25 w 30"/>
                <a:gd name="T19" fmla="*/ 11 h 12"/>
                <a:gd name="T20" fmla="*/ 30 w 30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12">
                  <a:moveTo>
                    <a:pt x="30" y="12"/>
                  </a:moveTo>
                  <a:cubicBezTo>
                    <a:pt x="30" y="12"/>
                    <a:pt x="29" y="12"/>
                    <a:pt x="29" y="12"/>
                  </a:cubicBezTo>
                  <a:cubicBezTo>
                    <a:pt x="28" y="12"/>
                    <a:pt x="27" y="12"/>
                    <a:pt x="25" y="12"/>
                  </a:cubicBezTo>
                  <a:cubicBezTo>
                    <a:pt x="22" y="11"/>
                    <a:pt x="18" y="10"/>
                    <a:pt x="14" y="9"/>
                  </a:cubicBezTo>
                  <a:cubicBezTo>
                    <a:pt x="10" y="7"/>
                    <a:pt x="6" y="5"/>
                    <a:pt x="4" y="4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2" y="2"/>
                    <a:pt x="4" y="3"/>
                  </a:cubicBezTo>
                  <a:cubicBezTo>
                    <a:pt x="7" y="5"/>
                    <a:pt x="10" y="6"/>
                    <a:pt x="14" y="8"/>
                  </a:cubicBezTo>
                  <a:cubicBezTo>
                    <a:pt x="18" y="10"/>
                    <a:pt x="22" y="10"/>
                    <a:pt x="25" y="11"/>
                  </a:cubicBezTo>
                  <a:cubicBezTo>
                    <a:pt x="28" y="11"/>
                    <a:pt x="30" y="12"/>
                    <a:pt x="30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8" name="ïsḻiḑe"/>
            <p:cNvSpPr/>
            <p:nvPr>
              <p:custDataLst>
                <p:tags r:id="rId309"/>
              </p:custDataLst>
            </p:nvPr>
          </p:nvSpPr>
          <p:spPr bwMode="auto">
            <a:xfrm>
              <a:off x="11086323" y="5407718"/>
              <a:ext cx="131753" cy="16470"/>
            </a:xfrm>
            <a:custGeom>
              <a:avLst/>
              <a:gdLst>
                <a:gd name="T0" fmla="*/ 32 w 32"/>
                <a:gd name="T1" fmla="*/ 3 h 4"/>
                <a:gd name="T2" fmla="*/ 16 w 32"/>
                <a:gd name="T3" fmla="*/ 2 h 4"/>
                <a:gd name="T4" fmla="*/ 0 w 32"/>
                <a:gd name="T5" fmla="*/ 0 h 4"/>
                <a:gd name="T6" fmla="*/ 16 w 32"/>
                <a:gd name="T7" fmla="*/ 1 h 4"/>
                <a:gd name="T8" fmla="*/ 32 w 32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">
                  <a:moveTo>
                    <a:pt x="32" y="3"/>
                  </a:moveTo>
                  <a:cubicBezTo>
                    <a:pt x="32" y="4"/>
                    <a:pt x="24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9" name="ïṡ1ïḍê"/>
            <p:cNvSpPr/>
            <p:nvPr>
              <p:custDataLst>
                <p:tags r:id="rId310"/>
              </p:custDataLst>
            </p:nvPr>
          </p:nvSpPr>
          <p:spPr bwMode="auto">
            <a:xfrm>
              <a:off x="10837790" y="3817704"/>
              <a:ext cx="550965" cy="476106"/>
            </a:xfrm>
            <a:custGeom>
              <a:avLst/>
              <a:gdLst>
                <a:gd name="T0" fmla="*/ 0 w 133"/>
                <a:gd name="T1" fmla="*/ 37 h 115"/>
                <a:gd name="T2" fmla="*/ 22 w 133"/>
                <a:gd name="T3" fmla="*/ 12 h 115"/>
                <a:gd name="T4" fmla="*/ 58 w 133"/>
                <a:gd name="T5" fmla="*/ 2 h 115"/>
                <a:gd name="T6" fmla="*/ 123 w 133"/>
                <a:gd name="T7" fmla="*/ 35 h 115"/>
                <a:gd name="T8" fmla="*/ 133 w 133"/>
                <a:gd name="T9" fmla="*/ 65 h 115"/>
                <a:gd name="T10" fmla="*/ 104 w 133"/>
                <a:gd name="T11" fmla="*/ 70 h 115"/>
                <a:gd name="T12" fmla="*/ 95 w 133"/>
                <a:gd name="T13" fmla="*/ 49 h 115"/>
                <a:gd name="T14" fmla="*/ 94 w 133"/>
                <a:gd name="T15" fmla="*/ 79 h 115"/>
                <a:gd name="T16" fmla="*/ 100 w 133"/>
                <a:gd name="T17" fmla="*/ 109 h 115"/>
                <a:gd name="T18" fmla="*/ 23 w 133"/>
                <a:gd name="T19" fmla="*/ 115 h 115"/>
                <a:gd name="T20" fmla="*/ 30 w 133"/>
                <a:gd name="T21" fmla="*/ 48 h 115"/>
                <a:gd name="T22" fmla="*/ 21 w 133"/>
                <a:gd name="T23" fmla="*/ 56 h 115"/>
                <a:gd name="T24" fmla="*/ 0 w 133"/>
                <a:gd name="T25" fmla="*/ 3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5">
                  <a:moveTo>
                    <a:pt x="0" y="37"/>
                  </a:moveTo>
                  <a:cubicBezTo>
                    <a:pt x="0" y="37"/>
                    <a:pt x="18" y="16"/>
                    <a:pt x="22" y="12"/>
                  </a:cubicBezTo>
                  <a:cubicBezTo>
                    <a:pt x="27" y="9"/>
                    <a:pt x="39" y="0"/>
                    <a:pt x="58" y="2"/>
                  </a:cubicBezTo>
                  <a:cubicBezTo>
                    <a:pt x="76" y="5"/>
                    <a:pt x="111" y="4"/>
                    <a:pt x="123" y="35"/>
                  </a:cubicBezTo>
                  <a:cubicBezTo>
                    <a:pt x="131" y="54"/>
                    <a:pt x="133" y="65"/>
                    <a:pt x="133" y="65"/>
                  </a:cubicBezTo>
                  <a:cubicBezTo>
                    <a:pt x="133" y="65"/>
                    <a:pt x="116" y="72"/>
                    <a:pt x="104" y="70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5" y="49"/>
                    <a:pt x="89" y="50"/>
                    <a:pt x="94" y="7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7"/>
                    <a:pt x="0" y="37"/>
                    <a:pt x="0" y="37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40" name="îṣľîďe"/>
            <p:cNvSpPr/>
            <p:nvPr>
              <p:custDataLst>
                <p:tags r:id="rId311"/>
              </p:custDataLst>
            </p:nvPr>
          </p:nvSpPr>
          <p:spPr bwMode="auto">
            <a:xfrm>
              <a:off x="10845275" y="3953949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1" name="ïṡľîḑê"/>
            <p:cNvSpPr/>
            <p:nvPr>
              <p:custDataLst>
                <p:tags r:id="rId312"/>
              </p:custDataLst>
            </p:nvPr>
          </p:nvSpPr>
          <p:spPr bwMode="auto">
            <a:xfrm>
              <a:off x="10845275" y="3958440"/>
              <a:ext cx="95820" cy="73363"/>
            </a:xfrm>
            <a:custGeom>
              <a:avLst/>
              <a:gdLst>
                <a:gd name="T0" fmla="*/ 1 w 23"/>
                <a:gd name="T1" fmla="*/ 0 h 18"/>
                <a:gd name="T2" fmla="*/ 0 w 23"/>
                <a:gd name="T3" fmla="*/ 0 h 18"/>
                <a:gd name="T4" fmla="*/ 3 w 23"/>
                <a:gd name="T5" fmla="*/ 2 h 18"/>
                <a:gd name="T6" fmla="*/ 10 w 23"/>
                <a:gd name="T7" fmla="*/ 10 h 18"/>
                <a:gd name="T8" fmla="*/ 19 w 23"/>
                <a:gd name="T9" fmla="*/ 16 h 18"/>
                <a:gd name="T10" fmla="*/ 23 w 23"/>
                <a:gd name="T11" fmla="*/ 18 h 18"/>
                <a:gd name="T12" fmla="*/ 23 w 23"/>
                <a:gd name="T13" fmla="*/ 18 h 18"/>
                <a:gd name="T14" fmla="*/ 19 w 23"/>
                <a:gd name="T15" fmla="*/ 15 h 18"/>
                <a:gd name="T16" fmla="*/ 11 w 23"/>
                <a:gd name="T17" fmla="*/ 9 h 18"/>
                <a:gd name="T18" fmla="*/ 3 w 23"/>
                <a:gd name="T19" fmla="*/ 2 h 18"/>
                <a:gd name="T20" fmla="*/ 1 w 23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18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4" y="4"/>
                    <a:pt x="7" y="7"/>
                    <a:pt x="10" y="10"/>
                  </a:cubicBezTo>
                  <a:cubicBezTo>
                    <a:pt x="14" y="12"/>
                    <a:pt x="17" y="14"/>
                    <a:pt x="19" y="16"/>
                  </a:cubicBezTo>
                  <a:cubicBezTo>
                    <a:pt x="21" y="17"/>
                    <a:pt x="22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1" y="17"/>
                    <a:pt x="19" y="15"/>
                  </a:cubicBezTo>
                  <a:cubicBezTo>
                    <a:pt x="17" y="14"/>
                    <a:pt x="14" y="12"/>
                    <a:pt x="11" y="9"/>
                  </a:cubicBezTo>
                  <a:cubicBezTo>
                    <a:pt x="8" y="6"/>
                    <a:pt x="5" y="4"/>
                    <a:pt x="3" y="2"/>
                  </a:cubicBezTo>
                  <a:cubicBezTo>
                    <a:pt x="2" y="1"/>
                    <a:pt x="1" y="0"/>
                    <a:pt x="1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2" name="íŝḷídê"/>
            <p:cNvSpPr/>
            <p:nvPr>
              <p:custDataLst>
                <p:tags r:id="rId313"/>
              </p:custDataLst>
            </p:nvPr>
          </p:nvSpPr>
          <p:spPr bwMode="auto">
            <a:xfrm>
              <a:off x="11123752" y="3998865"/>
              <a:ext cx="53899" cy="67374"/>
            </a:xfrm>
            <a:custGeom>
              <a:avLst/>
              <a:gdLst>
                <a:gd name="T0" fmla="*/ 13 w 13"/>
                <a:gd name="T1" fmla="*/ 0 h 16"/>
                <a:gd name="T2" fmla="*/ 13 w 13"/>
                <a:gd name="T3" fmla="*/ 0 h 16"/>
                <a:gd name="T4" fmla="*/ 6 w 13"/>
                <a:gd name="T5" fmla="*/ 0 h 16"/>
                <a:gd name="T6" fmla="*/ 4 w 13"/>
                <a:gd name="T7" fmla="*/ 0 h 16"/>
                <a:gd name="T8" fmla="*/ 0 w 13"/>
                <a:gd name="T9" fmla="*/ 0 h 16"/>
                <a:gd name="T10" fmla="*/ 0 w 13"/>
                <a:gd name="T11" fmla="*/ 0 h 16"/>
                <a:gd name="T12" fmla="*/ 1 w 13"/>
                <a:gd name="T13" fmla="*/ 0 h 16"/>
                <a:gd name="T14" fmla="*/ 4 w 13"/>
                <a:gd name="T15" fmla="*/ 0 h 16"/>
                <a:gd name="T16" fmla="*/ 8 w 13"/>
                <a:gd name="T17" fmla="*/ 1 h 16"/>
                <a:gd name="T18" fmla="*/ 13 w 13"/>
                <a:gd name="T19" fmla="*/ 0 h 16"/>
                <a:gd name="T20" fmla="*/ 12 w 13"/>
                <a:gd name="T21" fmla="*/ 12 h 16"/>
                <a:gd name="T22" fmla="*/ 10 w 13"/>
                <a:gd name="T23" fmla="*/ 15 h 16"/>
                <a:gd name="T24" fmla="*/ 9 w 13"/>
                <a:gd name="T25" fmla="*/ 16 h 16"/>
                <a:gd name="T26" fmla="*/ 6 w 13"/>
                <a:gd name="T27" fmla="*/ 14 h 16"/>
                <a:gd name="T28" fmla="*/ 2 w 13"/>
                <a:gd name="T29" fmla="*/ 8 h 16"/>
                <a:gd name="T30" fmla="*/ 1 w 13"/>
                <a:gd name="T31" fmla="*/ 1 h 16"/>
                <a:gd name="T32" fmla="*/ 1 w 13"/>
                <a:gd name="T33" fmla="*/ 1 h 16"/>
                <a:gd name="T34" fmla="*/ 1 w 13"/>
                <a:gd name="T35" fmla="*/ 1 h 16"/>
                <a:gd name="T36" fmla="*/ 1 w 13"/>
                <a:gd name="T37" fmla="*/ 3 h 16"/>
                <a:gd name="T38" fmla="*/ 2 w 13"/>
                <a:gd name="T39" fmla="*/ 8 h 16"/>
                <a:gd name="T40" fmla="*/ 5 w 13"/>
                <a:gd name="T41" fmla="*/ 15 h 16"/>
                <a:gd name="T42" fmla="*/ 9 w 13"/>
                <a:gd name="T43" fmla="*/ 16 h 16"/>
                <a:gd name="T44" fmla="*/ 10 w 13"/>
                <a:gd name="T45" fmla="*/ 16 h 16"/>
                <a:gd name="T46" fmla="*/ 13 w 13"/>
                <a:gd name="T47" fmla="*/ 12 h 16"/>
                <a:gd name="T48" fmla="*/ 13 w 13"/>
                <a:gd name="T49" fmla="*/ 0 h 16"/>
                <a:gd name="T50" fmla="*/ 13 w 13"/>
                <a:gd name="T5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2" y="0"/>
                    <a:pt x="4" y="0"/>
                  </a:cubicBezTo>
                  <a:cubicBezTo>
                    <a:pt x="5" y="0"/>
                    <a:pt x="6" y="1"/>
                    <a:pt x="8" y="1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3" y="4"/>
                    <a:pt x="13" y="8"/>
                    <a:pt x="12" y="12"/>
                  </a:cubicBezTo>
                  <a:cubicBezTo>
                    <a:pt x="12" y="13"/>
                    <a:pt x="11" y="15"/>
                    <a:pt x="10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7" y="15"/>
                    <a:pt x="6" y="14"/>
                  </a:cubicBezTo>
                  <a:cubicBezTo>
                    <a:pt x="4" y="12"/>
                    <a:pt x="3" y="10"/>
                    <a:pt x="2" y="8"/>
                  </a:cubicBezTo>
                  <a:cubicBezTo>
                    <a:pt x="1" y="4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3"/>
                  </a:cubicBezTo>
                  <a:cubicBezTo>
                    <a:pt x="1" y="4"/>
                    <a:pt x="1" y="6"/>
                    <a:pt x="2" y="8"/>
                  </a:cubicBezTo>
                  <a:cubicBezTo>
                    <a:pt x="2" y="10"/>
                    <a:pt x="3" y="13"/>
                    <a:pt x="5" y="15"/>
                  </a:cubicBezTo>
                  <a:cubicBezTo>
                    <a:pt x="6" y="16"/>
                    <a:pt x="7" y="16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2" y="16"/>
                    <a:pt x="13" y="13"/>
                    <a:pt x="13" y="12"/>
                  </a:cubicBezTo>
                  <a:cubicBezTo>
                    <a:pt x="13" y="7"/>
                    <a:pt x="13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3" name="îŝlîdê"/>
            <p:cNvSpPr/>
            <p:nvPr>
              <p:custDataLst>
                <p:tags r:id="rId314"/>
              </p:custDataLst>
            </p:nvPr>
          </p:nvSpPr>
          <p:spPr bwMode="auto">
            <a:xfrm>
              <a:off x="11255504" y="4082707"/>
              <a:ext cx="0" cy="2994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4" name="ïšḻîdè"/>
            <p:cNvSpPr/>
            <p:nvPr>
              <p:custDataLst>
                <p:tags r:id="rId315"/>
              </p:custDataLst>
            </p:nvPr>
          </p:nvSpPr>
          <p:spPr bwMode="auto">
            <a:xfrm>
              <a:off x="11255504" y="4045276"/>
              <a:ext cx="119775" cy="40425"/>
            </a:xfrm>
            <a:custGeom>
              <a:avLst/>
              <a:gdLst>
                <a:gd name="T0" fmla="*/ 29 w 29"/>
                <a:gd name="T1" fmla="*/ 0 h 10"/>
                <a:gd name="T2" fmla="*/ 25 w 29"/>
                <a:gd name="T3" fmla="*/ 3 h 10"/>
                <a:gd name="T4" fmla="*/ 15 w 29"/>
                <a:gd name="T5" fmla="*/ 7 h 10"/>
                <a:gd name="T6" fmla="*/ 5 w 29"/>
                <a:gd name="T7" fmla="*/ 9 h 10"/>
                <a:gd name="T8" fmla="*/ 0 w 29"/>
                <a:gd name="T9" fmla="*/ 9 h 10"/>
                <a:gd name="T10" fmla="*/ 0 w 29"/>
                <a:gd name="T11" fmla="*/ 10 h 10"/>
                <a:gd name="T12" fmla="*/ 2 w 29"/>
                <a:gd name="T13" fmla="*/ 10 h 10"/>
                <a:gd name="T14" fmla="*/ 5 w 29"/>
                <a:gd name="T15" fmla="*/ 10 h 10"/>
                <a:gd name="T16" fmla="*/ 16 w 29"/>
                <a:gd name="T17" fmla="*/ 8 h 10"/>
                <a:gd name="T18" fmla="*/ 26 w 29"/>
                <a:gd name="T19" fmla="*/ 3 h 10"/>
                <a:gd name="T20" fmla="*/ 28 w 29"/>
                <a:gd name="T21" fmla="*/ 1 h 10"/>
                <a:gd name="T22" fmla="*/ 29 w 29"/>
                <a:gd name="T23" fmla="*/ 0 h 10"/>
                <a:gd name="T24" fmla="*/ 29 w 29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0">
                  <a:moveTo>
                    <a:pt x="29" y="0"/>
                  </a:moveTo>
                  <a:cubicBezTo>
                    <a:pt x="28" y="0"/>
                    <a:pt x="27" y="1"/>
                    <a:pt x="25" y="3"/>
                  </a:cubicBezTo>
                  <a:cubicBezTo>
                    <a:pt x="23" y="4"/>
                    <a:pt x="20" y="6"/>
                    <a:pt x="15" y="7"/>
                  </a:cubicBezTo>
                  <a:cubicBezTo>
                    <a:pt x="11" y="8"/>
                    <a:pt x="7" y="9"/>
                    <a:pt x="5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8" y="9"/>
                    <a:pt x="11" y="9"/>
                    <a:pt x="16" y="8"/>
                  </a:cubicBezTo>
                  <a:cubicBezTo>
                    <a:pt x="20" y="7"/>
                    <a:pt x="23" y="5"/>
                    <a:pt x="26" y="3"/>
                  </a:cubicBezTo>
                  <a:cubicBezTo>
                    <a:pt x="27" y="2"/>
                    <a:pt x="28" y="1"/>
                    <a:pt x="28" y="1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5" name="iṥļíḑê"/>
            <p:cNvSpPr/>
            <p:nvPr>
              <p:custDataLst>
                <p:tags r:id="rId316"/>
              </p:custDataLst>
            </p:nvPr>
          </p:nvSpPr>
          <p:spPr bwMode="auto">
            <a:xfrm>
              <a:off x="10929118" y="4277342"/>
              <a:ext cx="7486" cy="2994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6" name="iṧliḍè"/>
            <p:cNvSpPr/>
            <p:nvPr>
              <p:custDataLst>
                <p:tags r:id="rId317"/>
              </p:custDataLst>
            </p:nvPr>
          </p:nvSpPr>
          <p:spPr bwMode="auto">
            <a:xfrm>
              <a:off x="10936604" y="4256380"/>
              <a:ext cx="311415" cy="23955"/>
            </a:xfrm>
            <a:custGeom>
              <a:avLst/>
              <a:gdLst>
                <a:gd name="T0" fmla="*/ 74 w 75"/>
                <a:gd name="T1" fmla="*/ 0 h 6"/>
                <a:gd name="T2" fmla="*/ 37 w 75"/>
                <a:gd name="T3" fmla="*/ 2 h 6"/>
                <a:gd name="T4" fmla="*/ 0 w 75"/>
                <a:gd name="T5" fmla="*/ 5 h 6"/>
                <a:gd name="T6" fmla="*/ 0 w 75"/>
                <a:gd name="T7" fmla="*/ 6 h 6"/>
                <a:gd name="T8" fmla="*/ 37 w 75"/>
                <a:gd name="T9" fmla="*/ 3 h 6"/>
                <a:gd name="T10" fmla="*/ 75 w 75"/>
                <a:gd name="T11" fmla="*/ 0 h 6"/>
                <a:gd name="T12" fmla="*/ 74 w 7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">
                  <a:moveTo>
                    <a:pt x="74" y="0"/>
                  </a:moveTo>
                  <a:cubicBezTo>
                    <a:pt x="71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5"/>
                    <a:pt x="19" y="5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7" name="i$ļïḓê"/>
            <p:cNvSpPr/>
            <p:nvPr>
              <p:custDataLst>
                <p:tags r:id="rId318"/>
              </p:custDataLst>
            </p:nvPr>
          </p:nvSpPr>
          <p:spPr bwMode="auto">
            <a:xfrm>
              <a:off x="10969542" y="3477844"/>
              <a:ext cx="236556" cy="248533"/>
            </a:xfrm>
            <a:custGeom>
              <a:avLst/>
              <a:gdLst>
                <a:gd name="T0" fmla="*/ 16 w 57"/>
                <a:gd name="T1" fmla="*/ 53 h 60"/>
                <a:gd name="T2" fmla="*/ 9 w 57"/>
                <a:gd name="T3" fmla="*/ 32 h 60"/>
                <a:gd name="T4" fmla="*/ 3 w 57"/>
                <a:gd name="T5" fmla="*/ 21 h 60"/>
                <a:gd name="T6" fmla="*/ 3 w 57"/>
                <a:gd name="T7" fmla="*/ 5 h 60"/>
                <a:gd name="T8" fmla="*/ 19 w 57"/>
                <a:gd name="T9" fmla="*/ 1 h 60"/>
                <a:gd name="T10" fmla="*/ 28 w 57"/>
                <a:gd name="T11" fmla="*/ 7 h 60"/>
                <a:gd name="T12" fmla="*/ 33 w 57"/>
                <a:gd name="T13" fmla="*/ 15 h 60"/>
                <a:gd name="T14" fmla="*/ 39 w 57"/>
                <a:gd name="T15" fmla="*/ 12 h 60"/>
                <a:gd name="T16" fmla="*/ 45 w 57"/>
                <a:gd name="T17" fmla="*/ 15 h 60"/>
                <a:gd name="T18" fmla="*/ 47 w 57"/>
                <a:gd name="T19" fmla="*/ 21 h 60"/>
                <a:gd name="T20" fmla="*/ 56 w 57"/>
                <a:gd name="T21" fmla="*/ 26 h 60"/>
                <a:gd name="T22" fmla="*/ 54 w 57"/>
                <a:gd name="T23" fmla="*/ 39 h 60"/>
                <a:gd name="T24" fmla="*/ 47 w 57"/>
                <a:gd name="T2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16" y="53"/>
                  </a:moveTo>
                  <a:cubicBezTo>
                    <a:pt x="16" y="46"/>
                    <a:pt x="13" y="38"/>
                    <a:pt x="9" y="32"/>
                  </a:cubicBezTo>
                  <a:cubicBezTo>
                    <a:pt x="7" y="28"/>
                    <a:pt x="4" y="25"/>
                    <a:pt x="3" y="21"/>
                  </a:cubicBezTo>
                  <a:cubicBezTo>
                    <a:pt x="1" y="16"/>
                    <a:pt x="0" y="9"/>
                    <a:pt x="3" y="5"/>
                  </a:cubicBezTo>
                  <a:cubicBezTo>
                    <a:pt x="7" y="1"/>
                    <a:pt x="14" y="0"/>
                    <a:pt x="19" y="1"/>
                  </a:cubicBezTo>
                  <a:cubicBezTo>
                    <a:pt x="23" y="2"/>
                    <a:pt x="25" y="4"/>
                    <a:pt x="28" y="7"/>
                  </a:cubicBezTo>
                  <a:cubicBezTo>
                    <a:pt x="30" y="9"/>
                    <a:pt x="32" y="12"/>
                    <a:pt x="33" y="15"/>
                  </a:cubicBezTo>
                  <a:cubicBezTo>
                    <a:pt x="34" y="13"/>
                    <a:pt x="36" y="11"/>
                    <a:pt x="39" y="12"/>
                  </a:cubicBezTo>
                  <a:cubicBezTo>
                    <a:pt x="41" y="12"/>
                    <a:pt x="43" y="13"/>
                    <a:pt x="45" y="15"/>
                  </a:cubicBezTo>
                  <a:cubicBezTo>
                    <a:pt x="46" y="17"/>
                    <a:pt x="47" y="19"/>
                    <a:pt x="47" y="21"/>
                  </a:cubicBezTo>
                  <a:cubicBezTo>
                    <a:pt x="50" y="19"/>
                    <a:pt x="55" y="23"/>
                    <a:pt x="56" y="26"/>
                  </a:cubicBezTo>
                  <a:cubicBezTo>
                    <a:pt x="57" y="29"/>
                    <a:pt x="56" y="35"/>
                    <a:pt x="54" y="39"/>
                  </a:cubicBezTo>
                  <a:cubicBezTo>
                    <a:pt x="51" y="43"/>
                    <a:pt x="51" y="54"/>
                    <a:pt x="47" y="6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8" name="íṣľíḍé"/>
            <p:cNvSpPr/>
            <p:nvPr>
              <p:custDataLst>
                <p:tags r:id="rId319"/>
              </p:custDataLst>
            </p:nvPr>
          </p:nvSpPr>
          <p:spPr bwMode="auto">
            <a:xfrm>
              <a:off x="11032424" y="3539228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4 h 77"/>
                <a:gd name="T4" fmla="*/ 9 w 36"/>
                <a:gd name="T5" fmla="*/ 57 h 77"/>
                <a:gd name="T6" fmla="*/ 8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4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9" name="îSľîḓe"/>
            <p:cNvSpPr/>
            <p:nvPr>
              <p:custDataLst>
                <p:tags r:id="rId320"/>
              </p:custDataLst>
            </p:nvPr>
          </p:nvSpPr>
          <p:spPr bwMode="auto">
            <a:xfrm>
              <a:off x="11039909" y="3618580"/>
              <a:ext cx="32938" cy="16470"/>
            </a:xfrm>
            <a:custGeom>
              <a:avLst/>
              <a:gdLst>
                <a:gd name="T0" fmla="*/ 8 w 8"/>
                <a:gd name="T1" fmla="*/ 1 h 4"/>
                <a:gd name="T2" fmla="*/ 4 w 8"/>
                <a:gd name="T3" fmla="*/ 2 h 4"/>
                <a:gd name="T4" fmla="*/ 0 w 8"/>
                <a:gd name="T5" fmla="*/ 3 h 4"/>
                <a:gd name="T6" fmla="*/ 4 w 8"/>
                <a:gd name="T7" fmla="*/ 1 h 4"/>
                <a:gd name="T8" fmla="*/ 8 w 8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3"/>
                    <a:pt x="1" y="4"/>
                    <a:pt x="0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0" name="i$liḑê"/>
            <p:cNvSpPr/>
            <p:nvPr>
              <p:custDataLst>
                <p:tags r:id="rId321"/>
              </p:custDataLst>
            </p:nvPr>
          </p:nvSpPr>
          <p:spPr bwMode="auto">
            <a:xfrm>
              <a:off x="11056379" y="3651518"/>
              <a:ext cx="13475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1" name="íş1ïḋe"/>
            <p:cNvSpPr/>
            <p:nvPr>
              <p:custDataLst>
                <p:tags r:id="rId322"/>
              </p:custDataLst>
            </p:nvPr>
          </p:nvSpPr>
          <p:spPr bwMode="auto">
            <a:xfrm>
              <a:off x="11126746" y="3651518"/>
              <a:ext cx="13475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2" name="îṡľïḋê"/>
            <p:cNvSpPr/>
            <p:nvPr>
              <p:custDataLst>
                <p:tags r:id="rId323"/>
              </p:custDataLst>
            </p:nvPr>
          </p:nvSpPr>
          <p:spPr bwMode="auto">
            <a:xfrm>
              <a:off x="11123752" y="3623071"/>
              <a:ext cx="28447" cy="7486"/>
            </a:xfrm>
            <a:custGeom>
              <a:avLst/>
              <a:gdLst>
                <a:gd name="T0" fmla="*/ 7 w 7"/>
                <a:gd name="T1" fmla="*/ 2 h 2"/>
                <a:gd name="T2" fmla="*/ 3 w 7"/>
                <a:gd name="T3" fmla="*/ 1 h 2"/>
                <a:gd name="T4" fmla="*/ 0 w 7"/>
                <a:gd name="T5" fmla="*/ 0 h 2"/>
                <a:gd name="T6" fmla="*/ 3 w 7"/>
                <a:gd name="T7" fmla="*/ 0 h 2"/>
                <a:gd name="T8" fmla="*/ 7 w 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2"/>
                  </a:moveTo>
                  <a:cubicBezTo>
                    <a:pt x="6" y="2"/>
                    <a:pt x="5" y="1"/>
                    <a:pt x="3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1"/>
                    <a:pt x="7" y="2"/>
                    <a:pt x="7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3" name="iş1iḍè"/>
            <p:cNvSpPr/>
            <p:nvPr>
              <p:custDataLst>
                <p:tags r:id="rId324"/>
              </p:custDataLst>
            </p:nvPr>
          </p:nvSpPr>
          <p:spPr bwMode="auto">
            <a:xfrm>
              <a:off x="11098300" y="3700924"/>
              <a:ext cx="32938" cy="28447"/>
            </a:xfrm>
            <a:custGeom>
              <a:avLst/>
              <a:gdLst>
                <a:gd name="T0" fmla="*/ 7 w 8"/>
                <a:gd name="T1" fmla="*/ 0 h 7"/>
                <a:gd name="T2" fmla="*/ 6 w 8"/>
                <a:gd name="T3" fmla="*/ 5 h 7"/>
                <a:gd name="T4" fmla="*/ 0 w 8"/>
                <a:gd name="T5" fmla="*/ 6 h 7"/>
                <a:gd name="T6" fmla="*/ 5 w 8"/>
                <a:gd name="T7" fmla="*/ 4 h 7"/>
                <a:gd name="T8" fmla="*/ 7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0"/>
                  </a:moveTo>
                  <a:cubicBezTo>
                    <a:pt x="7" y="0"/>
                    <a:pt x="8" y="2"/>
                    <a:pt x="6" y="5"/>
                  </a:cubicBezTo>
                  <a:cubicBezTo>
                    <a:pt x="3" y="7"/>
                    <a:pt x="0" y="6"/>
                    <a:pt x="0" y="6"/>
                  </a:cubicBezTo>
                  <a:cubicBezTo>
                    <a:pt x="0" y="6"/>
                    <a:pt x="3" y="6"/>
                    <a:pt x="5" y="4"/>
                  </a:cubicBezTo>
                  <a:cubicBezTo>
                    <a:pt x="7" y="2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4" name="ïṣlïḓé"/>
            <p:cNvSpPr/>
            <p:nvPr>
              <p:custDataLst>
                <p:tags r:id="rId325"/>
              </p:custDataLst>
            </p:nvPr>
          </p:nvSpPr>
          <p:spPr bwMode="auto">
            <a:xfrm>
              <a:off x="11119261" y="3696433"/>
              <a:ext cx="11978" cy="8983"/>
            </a:xfrm>
            <a:custGeom>
              <a:avLst/>
              <a:gdLst>
                <a:gd name="T0" fmla="*/ 3 w 3"/>
                <a:gd name="T1" fmla="*/ 2 h 2"/>
                <a:gd name="T2" fmla="*/ 2 w 3"/>
                <a:gd name="T3" fmla="*/ 1 h 2"/>
                <a:gd name="T4" fmla="*/ 0 w 3"/>
                <a:gd name="T5" fmla="*/ 1 h 2"/>
                <a:gd name="T6" fmla="*/ 2 w 3"/>
                <a:gd name="T7" fmla="*/ 1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3" y="2"/>
                    <a:pt x="2" y="2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3" y="1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5" name="îś1ide"/>
            <p:cNvSpPr/>
            <p:nvPr>
              <p:custDataLst>
                <p:tags r:id="rId326"/>
              </p:custDataLst>
            </p:nvPr>
          </p:nvSpPr>
          <p:spPr bwMode="auto">
            <a:xfrm>
              <a:off x="11044402" y="3679964"/>
              <a:ext cx="32938" cy="8983"/>
            </a:xfrm>
            <a:custGeom>
              <a:avLst/>
              <a:gdLst>
                <a:gd name="T0" fmla="*/ 8 w 8"/>
                <a:gd name="T1" fmla="*/ 0 h 2"/>
                <a:gd name="T2" fmla="*/ 4 w 8"/>
                <a:gd name="T3" fmla="*/ 2 h 2"/>
                <a:gd name="T4" fmla="*/ 0 w 8"/>
                <a:gd name="T5" fmla="*/ 1 h 2"/>
                <a:gd name="T6" fmla="*/ 4 w 8"/>
                <a:gd name="T7" fmla="*/ 0 h 2"/>
                <a:gd name="T8" fmla="*/ 8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8" y="1"/>
                    <a:pt x="6" y="2"/>
                    <a:pt x="4" y="2"/>
                  </a:cubicBezTo>
                  <a:cubicBezTo>
                    <a:pt x="2" y="2"/>
                    <a:pt x="0" y="1"/>
                    <a:pt x="0" y="1"/>
                  </a:cubicBezTo>
                  <a:cubicBezTo>
                    <a:pt x="0" y="0"/>
                    <a:pt x="1" y="0"/>
                    <a:pt x="4" y="0"/>
                  </a:cubicBezTo>
                  <a:cubicBezTo>
                    <a:pt x="6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6" name="iSḷîḑê"/>
            <p:cNvSpPr/>
            <p:nvPr>
              <p:custDataLst>
                <p:tags r:id="rId327"/>
              </p:custDataLst>
            </p:nvPr>
          </p:nvSpPr>
          <p:spPr bwMode="auto">
            <a:xfrm>
              <a:off x="11086323" y="3651518"/>
              <a:ext cx="16470" cy="58391"/>
            </a:xfrm>
            <a:custGeom>
              <a:avLst/>
              <a:gdLst>
                <a:gd name="T0" fmla="*/ 4 w 4"/>
                <a:gd name="T1" fmla="*/ 12 h 14"/>
                <a:gd name="T2" fmla="*/ 1 w 4"/>
                <a:gd name="T3" fmla="*/ 13 h 14"/>
                <a:gd name="T4" fmla="*/ 0 w 4"/>
                <a:gd name="T5" fmla="*/ 10 h 14"/>
                <a:gd name="T6" fmla="*/ 3 w 4"/>
                <a:gd name="T7" fmla="*/ 8 h 14"/>
                <a:gd name="T8" fmla="*/ 4 w 4"/>
                <a:gd name="T9" fmla="*/ 8 h 14"/>
                <a:gd name="T10" fmla="*/ 3 w 4"/>
                <a:gd name="T11" fmla="*/ 9 h 14"/>
                <a:gd name="T12" fmla="*/ 3 w 4"/>
                <a:gd name="T13" fmla="*/ 0 h 14"/>
                <a:gd name="T14" fmla="*/ 4 w 4"/>
                <a:gd name="T15" fmla="*/ 8 h 14"/>
                <a:gd name="T16" fmla="*/ 4 w 4"/>
                <a:gd name="T17" fmla="*/ 9 h 14"/>
                <a:gd name="T18" fmla="*/ 4 w 4"/>
                <a:gd name="T19" fmla="*/ 9 h 14"/>
                <a:gd name="T20" fmla="*/ 3 w 4"/>
                <a:gd name="T21" fmla="*/ 9 h 14"/>
                <a:gd name="T22" fmla="*/ 1 w 4"/>
                <a:gd name="T23" fmla="*/ 10 h 14"/>
                <a:gd name="T24" fmla="*/ 2 w 4"/>
                <a:gd name="T25" fmla="*/ 12 h 14"/>
                <a:gd name="T26" fmla="*/ 4 w 4"/>
                <a:gd name="T2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4">
                  <a:moveTo>
                    <a:pt x="4" y="12"/>
                  </a:moveTo>
                  <a:cubicBezTo>
                    <a:pt x="4" y="12"/>
                    <a:pt x="3" y="14"/>
                    <a:pt x="1" y="13"/>
                  </a:cubicBezTo>
                  <a:cubicBezTo>
                    <a:pt x="0" y="13"/>
                    <a:pt x="0" y="11"/>
                    <a:pt x="0" y="10"/>
                  </a:cubicBezTo>
                  <a:cubicBezTo>
                    <a:pt x="0" y="9"/>
                    <a:pt x="2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4"/>
                    <a:pt x="3" y="0"/>
                    <a:pt x="3" y="0"/>
                  </a:cubicBezTo>
                  <a:cubicBezTo>
                    <a:pt x="3" y="0"/>
                    <a:pt x="3" y="4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8"/>
                    <a:pt x="1" y="9"/>
                    <a:pt x="1" y="10"/>
                  </a:cubicBezTo>
                  <a:cubicBezTo>
                    <a:pt x="0" y="11"/>
                    <a:pt x="1" y="12"/>
                    <a:pt x="2" y="12"/>
                  </a:cubicBezTo>
                  <a:cubicBezTo>
                    <a:pt x="3" y="13"/>
                    <a:pt x="4" y="12"/>
                    <a:pt x="4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7" name="îṥľiḓê"/>
            <p:cNvSpPr/>
            <p:nvPr>
              <p:custDataLst>
                <p:tags r:id="rId328"/>
              </p:custDataLst>
            </p:nvPr>
          </p:nvSpPr>
          <p:spPr bwMode="auto">
            <a:xfrm>
              <a:off x="11123752" y="3675473"/>
              <a:ext cx="23955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1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8" name="íṧḷîḍê"/>
            <p:cNvSpPr/>
            <p:nvPr>
              <p:custDataLst>
                <p:tags r:id="rId329"/>
              </p:custDataLst>
            </p:nvPr>
          </p:nvSpPr>
          <p:spPr bwMode="auto">
            <a:xfrm>
              <a:off x="11114769" y="3717394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9" name="ïSḷïḋê"/>
            <p:cNvSpPr/>
            <p:nvPr>
              <p:custDataLst>
                <p:tags r:id="rId330"/>
              </p:custDataLst>
            </p:nvPr>
          </p:nvSpPr>
          <p:spPr bwMode="auto">
            <a:xfrm>
              <a:off x="11069853" y="3775784"/>
              <a:ext cx="40425" cy="16470"/>
            </a:xfrm>
            <a:custGeom>
              <a:avLst/>
              <a:gdLst>
                <a:gd name="T0" fmla="*/ 10 w 10"/>
                <a:gd name="T1" fmla="*/ 4 h 4"/>
                <a:gd name="T2" fmla="*/ 5 w 10"/>
                <a:gd name="T3" fmla="*/ 3 h 4"/>
                <a:gd name="T4" fmla="*/ 0 w 10"/>
                <a:gd name="T5" fmla="*/ 0 h 4"/>
                <a:gd name="T6" fmla="*/ 5 w 10"/>
                <a:gd name="T7" fmla="*/ 1 h 4"/>
                <a:gd name="T8" fmla="*/ 10 w 1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10" y="4"/>
                    <a:pt x="8" y="4"/>
                    <a:pt x="5" y="3"/>
                  </a:cubicBezTo>
                  <a:cubicBezTo>
                    <a:pt x="2" y="2"/>
                    <a:pt x="0" y="1"/>
                    <a:pt x="0" y="0"/>
                  </a:cubicBezTo>
                  <a:cubicBezTo>
                    <a:pt x="0" y="0"/>
                    <a:pt x="3" y="0"/>
                    <a:pt x="5" y="1"/>
                  </a:cubicBezTo>
                  <a:cubicBezTo>
                    <a:pt x="8" y="2"/>
                    <a:pt x="10" y="3"/>
                    <a:pt x="1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0" name="ïṥlîḋê"/>
            <p:cNvSpPr/>
            <p:nvPr>
              <p:custDataLst>
                <p:tags r:id="rId331"/>
              </p:custDataLst>
            </p:nvPr>
          </p:nvSpPr>
          <p:spPr bwMode="auto">
            <a:xfrm>
              <a:off x="11168668" y="3639540"/>
              <a:ext cx="37430" cy="56893"/>
            </a:xfrm>
            <a:custGeom>
              <a:avLst/>
              <a:gdLst>
                <a:gd name="T0" fmla="*/ 1 w 9"/>
                <a:gd name="T1" fmla="*/ 4 h 14"/>
                <a:gd name="T2" fmla="*/ 9 w 9"/>
                <a:gd name="T3" fmla="*/ 6 h 14"/>
                <a:gd name="T4" fmla="*/ 0 w 9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4"/>
                  </a:moveTo>
                  <a:cubicBezTo>
                    <a:pt x="1" y="4"/>
                    <a:pt x="9" y="0"/>
                    <a:pt x="9" y="6"/>
                  </a:cubicBezTo>
                  <a:cubicBezTo>
                    <a:pt x="9" y="12"/>
                    <a:pt x="7" y="14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1" name="iṩľiḓe"/>
            <p:cNvSpPr/>
            <p:nvPr>
              <p:custDataLst>
                <p:tags r:id="rId332"/>
              </p:custDataLst>
            </p:nvPr>
          </p:nvSpPr>
          <p:spPr bwMode="auto">
            <a:xfrm>
              <a:off x="11177651" y="3663495"/>
              <a:ext cx="16470" cy="20961"/>
            </a:xfrm>
            <a:custGeom>
              <a:avLst/>
              <a:gdLst>
                <a:gd name="T0" fmla="*/ 0 w 4"/>
                <a:gd name="T1" fmla="*/ 4 h 5"/>
                <a:gd name="T2" fmla="*/ 2 w 4"/>
                <a:gd name="T3" fmla="*/ 4 h 5"/>
                <a:gd name="T4" fmla="*/ 3 w 4"/>
                <a:gd name="T5" fmla="*/ 2 h 5"/>
                <a:gd name="T6" fmla="*/ 2 w 4"/>
                <a:gd name="T7" fmla="*/ 0 h 5"/>
                <a:gd name="T8" fmla="*/ 1 w 4"/>
                <a:gd name="T9" fmla="*/ 0 h 5"/>
                <a:gd name="T10" fmla="*/ 2 w 4"/>
                <a:gd name="T11" fmla="*/ 0 h 5"/>
                <a:gd name="T12" fmla="*/ 4 w 4"/>
                <a:gd name="T13" fmla="*/ 2 h 5"/>
                <a:gd name="T14" fmla="*/ 2 w 4"/>
                <a:gd name="T15" fmla="*/ 5 h 5"/>
                <a:gd name="T16" fmla="*/ 0 w 4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2" name="iŝľíḍê"/>
            <p:cNvSpPr/>
            <p:nvPr>
              <p:custDataLst>
                <p:tags r:id="rId333"/>
              </p:custDataLst>
            </p:nvPr>
          </p:nvSpPr>
          <p:spPr bwMode="auto">
            <a:xfrm>
              <a:off x="11011463" y="3518268"/>
              <a:ext cx="178166" cy="140736"/>
            </a:xfrm>
            <a:custGeom>
              <a:avLst/>
              <a:gdLst>
                <a:gd name="T0" fmla="*/ 1 w 43"/>
                <a:gd name="T1" fmla="*/ 18 h 34"/>
                <a:gd name="T2" fmla="*/ 14 w 43"/>
                <a:gd name="T3" fmla="*/ 18 h 34"/>
                <a:gd name="T4" fmla="*/ 38 w 43"/>
                <a:gd name="T5" fmla="*/ 21 h 34"/>
                <a:gd name="T6" fmla="*/ 38 w 43"/>
                <a:gd name="T7" fmla="*/ 34 h 34"/>
                <a:gd name="T8" fmla="*/ 41 w 43"/>
                <a:gd name="T9" fmla="*/ 30 h 34"/>
                <a:gd name="T10" fmla="*/ 43 w 43"/>
                <a:gd name="T11" fmla="*/ 17 h 34"/>
                <a:gd name="T12" fmla="*/ 6 w 43"/>
                <a:gd name="T13" fmla="*/ 0 h 34"/>
                <a:gd name="T14" fmla="*/ 0 w 43"/>
                <a:gd name="T15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4">
                  <a:moveTo>
                    <a:pt x="1" y="18"/>
                  </a:moveTo>
                  <a:cubicBezTo>
                    <a:pt x="1" y="17"/>
                    <a:pt x="5" y="20"/>
                    <a:pt x="14" y="18"/>
                  </a:cubicBezTo>
                  <a:cubicBezTo>
                    <a:pt x="22" y="15"/>
                    <a:pt x="38" y="21"/>
                    <a:pt x="38" y="21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3" name="iṧḷiḑê"/>
            <p:cNvSpPr/>
            <p:nvPr>
              <p:custDataLst>
                <p:tags r:id="rId334"/>
              </p:custDataLst>
            </p:nvPr>
          </p:nvSpPr>
          <p:spPr bwMode="auto">
            <a:xfrm>
              <a:off x="11177651" y="4856754"/>
              <a:ext cx="35933" cy="32938"/>
            </a:xfrm>
            <a:custGeom>
              <a:avLst/>
              <a:gdLst>
                <a:gd name="T0" fmla="*/ 9 w 9"/>
                <a:gd name="T1" fmla="*/ 0 h 8"/>
                <a:gd name="T2" fmla="*/ 5 w 9"/>
                <a:gd name="T3" fmla="*/ 4 h 8"/>
                <a:gd name="T4" fmla="*/ 0 w 9"/>
                <a:gd name="T5" fmla="*/ 8 h 8"/>
                <a:gd name="T6" fmla="*/ 4 w 9"/>
                <a:gd name="T7" fmla="*/ 4 h 8"/>
                <a:gd name="T8" fmla="*/ 9 w 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9" y="0"/>
                  </a:moveTo>
                  <a:cubicBezTo>
                    <a:pt x="9" y="0"/>
                    <a:pt x="7" y="2"/>
                    <a:pt x="5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7" y="1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4" name="ïşḷíḋe"/>
            <p:cNvSpPr/>
            <p:nvPr>
              <p:custDataLst>
                <p:tags r:id="rId335"/>
              </p:custDataLst>
            </p:nvPr>
          </p:nvSpPr>
          <p:spPr bwMode="auto">
            <a:xfrm>
              <a:off x="11173160" y="4898674"/>
              <a:ext cx="49408" cy="40425"/>
            </a:xfrm>
            <a:custGeom>
              <a:avLst/>
              <a:gdLst>
                <a:gd name="T0" fmla="*/ 12 w 12"/>
                <a:gd name="T1" fmla="*/ 0 h 10"/>
                <a:gd name="T2" fmla="*/ 6 w 12"/>
                <a:gd name="T3" fmla="*/ 5 h 10"/>
                <a:gd name="T4" fmla="*/ 0 w 12"/>
                <a:gd name="T5" fmla="*/ 10 h 10"/>
                <a:gd name="T6" fmla="*/ 5 w 12"/>
                <a:gd name="T7" fmla="*/ 4 h 10"/>
                <a:gd name="T8" fmla="*/ 12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0"/>
                  </a:moveTo>
                  <a:cubicBezTo>
                    <a:pt x="12" y="0"/>
                    <a:pt x="9" y="2"/>
                    <a:pt x="6" y="5"/>
                  </a:cubicBezTo>
                  <a:cubicBezTo>
                    <a:pt x="3" y="8"/>
                    <a:pt x="1" y="10"/>
                    <a:pt x="0" y="10"/>
                  </a:cubicBezTo>
                  <a:cubicBezTo>
                    <a:pt x="0" y="10"/>
                    <a:pt x="2" y="7"/>
                    <a:pt x="5" y="4"/>
                  </a:cubicBezTo>
                  <a:cubicBezTo>
                    <a:pt x="8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5" name="íśḻïḓê"/>
            <p:cNvSpPr/>
            <p:nvPr>
              <p:custDataLst>
                <p:tags r:id="rId336"/>
              </p:custDataLst>
            </p:nvPr>
          </p:nvSpPr>
          <p:spPr bwMode="auto">
            <a:xfrm>
              <a:off x="10924626" y="4690566"/>
              <a:ext cx="32938" cy="34436"/>
            </a:xfrm>
            <a:custGeom>
              <a:avLst/>
              <a:gdLst>
                <a:gd name="T0" fmla="*/ 8 w 8"/>
                <a:gd name="T1" fmla="*/ 0 h 8"/>
                <a:gd name="T2" fmla="*/ 4 w 8"/>
                <a:gd name="T3" fmla="*/ 4 h 8"/>
                <a:gd name="T4" fmla="*/ 0 w 8"/>
                <a:gd name="T5" fmla="*/ 8 h 8"/>
                <a:gd name="T6" fmla="*/ 4 w 8"/>
                <a:gd name="T7" fmla="*/ 4 h 8"/>
                <a:gd name="T8" fmla="*/ 8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8" y="0"/>
                    <a:pt x="6" y="2"/>
                    <a:pt x="4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6" y="1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6" name="îSlíďè"/>
            <p:cNvSpPr/>
            <p:nvPr>
              <p:custDataLst>
                <p:tags r:id="rId337"/>
              </p:custDataLst>
            </p:nvPr>
          </p:nvSpPr>
          <p:spPr bwMode="auto">
            <a:xfrm>
              <a:off x="10903666" y="4741471"/>
              <a:ext cx="58391" cy="44916"/>
            </a:xfrm>
            <a:custGeom>
              <a:avLst/>
              <a:gdLst>
                <a:gd name="T0" fmla="*/ 14 w 14"/>
                <a:gd name="T1" fmla="*/ 0 h 11"/>
                <a:gd name="T2" fmla="*/ 7 w 14"/>
                <a:gd name="T3" fmla="*/ 6 h 11"/>
                <a:gd name="T4" fmla="*/ 1 w 14"/>
                <a:gd name="T5" fmla="*/ 11 h 11"/>
                <a:gd name="T6" fmla="*/ 7 w 14"/>
                <a:gd name="T7" fmla="*/ 5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0"/>
                    <a:pt x="11" y="3"/>
                    <a:pt x="7" y="6"/>
                  </a:cubicBezTo>
                  <a:cubicBezTo>
                    <a:pt x="4" y="9"/>
                    <a:pt x="1" y="11"/>
                    <a:pt x="1" y="11"/>
                  </a:cubicBezTo>
                  <a:cubicBezTo>
                    <a:pt x="0" y="11"/>
                    <a:pt x="3" y="8"/>
                    <a:pt x="7" y="5"/>
                  </a:cubicBezTo>
                  <a:cubicBezTo>
                    <a:pt x="11" y="2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7" name="î$1íḍê"/>
            <p:cNvSpPr/>
            <p:nvPr>
              <p:custDataLst>
                <p:tags r:id="rId338"/>
              </p:custDataLst>
            </p:nvPr>
          </p:nvSpPr>
          <p:spPr bwMode="auto">
            <a:xfrm>
              <a:off x="11086323" y="5433171"/>
              <a:ext cx="206612" cy="65876"/>
            </a:xfrm>
            <a:custGeom>
              <a:avLst/>
              <a:gdLst>
                <a:gd name="T0" fmla="*/ 0 w 138"/>
                <a:gd name="T1" fmla="*/ 41 h 44"/>
                <a:gd name="T2" fmla="*/ 5 w 138"/>
                <a:gd name="T3" fmla="*/ 2 h 44"/>
                <a:gd name="T4" fmla="*/ 47 w 138"/>
                <a:gd name="T5" fmla="*/ 0 h 44"/>
                <a:gd name="T6" fmla="*/ 138 w 138"/>
                <a:gd name="T7" fmla="*/ 36 h 44"/>
                <a:gd name="T8" fmla="*/ 138 w 138"/>
                <a:gd name="T9" fmla="*/ 44 h 44"/>
                <a:gd name="T10" fmla="*/ 0 w 138"/>
                <a:gd name="T11" fmla="*/ 4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44">
                  <a:moveTo>
                    <a:pt x="0" y="41"/>
                  </a:moveTo>
                  <a:lnTo>
                    <a:pt x="5" y="2"/>
                  </a:lnTo>
                  <a:lnTo>
                    <a:pt x="47" y="0"/>
                  </a:lnTo>
                  <a:lnTo>
                    <a:pt x="138" y="36"/>
                  </a:lnTo>
                  <a:lnTo>
                    <a:pt x="138" y="44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8" name="íŝḷïḓè"/>
            <p:cNvSpPr/>
            <p:nvPr>
              <p:custDataLst>
                <p:tags r:id="rId339"/>
              </p:custDataLst>
            </p:nvPr>
          </p:nvSpPr>
          <p:spPr bwMode="auto">
            <a:xfrm>
              <a:off x="11081831" y="5487069"/>
              <a:ext cx="206612" cy="7486"/>
            </a:xfrm>
            <a:custGeom>
              <a:avLst/>
              <a:gdLst>
                <a:gd name="T0" fmla="*/ 50 w 50"/>
                <a:gd name="T1" fmla="*/ 0 h 2"/>
                <a:gd name="T2" fmla="*/ 48 w 50"/>
                <a:gd name="T3" fmla="*/ 1 h 2"/>
                <a:gd name="T4" fmla="*/ 43 w 50"/>
                <a:gd name="T5" fmla="*/ 1 h 2"/>
                <a:gd name="T6" fmla="*/ 25 w 50"/>
                <a:gd name="T7" fmla="*/ 2 h 2"/>
                <a:gd name="T8" fmla="*/ 7 w 50"/>
                <a:gd name="T9" fmla="*/ 1 h 2"/>
                <a:gd name="T10" fmla="*/ 2 w 50"/>
                <a:gd name="T11" fmla="*/ 0 h 2"/>
                <a:gd name="T12" fmla="*/ 0 w 50"/>
                <a:gd name="T13" fmla="*/ 0 h 2"/>
                <a:gd name="T14" fmla="*/ 2 w 50"/>
                <a:gd name="T15" fmla="*/ 0 h 2"/>
                <a:gd name="T16" fmla="*/ 7 w 50"/>
                <a:gd name="T17" fmla="*/ 0 h 2"/>
                <a:gd name="T18" fmla="*/ 25 w 50"/>
                <a:gd name="T19" fmla="*/ 1 h 2"/>
                <a:gd name="T20" fmla="*/ 43 w 50"/>
                <a:gd name="T21" fmla="*/ 1 h 2"/>
                <a:gd name="T22" fmla="*/ 48 w 50"/>
                <a:gd name="T23" fmla="*/ 0 h 2"/>
                <a:gd name="T24" fmla="*/ 50 w 50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2">
                  <a:moveTo>
                    <a:pt x="50" y="0"/>
                  </a:moveTo>
                  <a:cubicBezTo>
                    <a:pt x="50" y="0"/>
                    <a:pt x="50" y="0"/>
                    <a:pt x="48" y="1"/>
                  </a:cubicBezTo>
                  <a:cubicBezTo>
                    <a:pt x="47" y="1"/>
                    <a:pt x="45" y="1"/>
                    <a:pt x="43" y="1"/>
                  </a:cubicBezTo>
                  <a:cubicBezTo>
                    <a:pt x="38" y="2"/>
                    <a:pt x="32" y="2"/>
                    <a:pt x="25" y="2"/>
                  </a:cubicBezTo>
                  <a:cubicBezTo>
                    <a:pt x="18" y="2"/>
                    <a:pt x="12" y="2"/>
                    <a:pt x="7" y="1"/>
                  </a:cubicBezTo>
                  <a:cubicBezTo>
                    <a:pt x="5" y="1"/>
                    <a:pt x="3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2" y="1"/>
                    <a:pt x="18" y="1"/>
                    <a:pt x="25" y="1"/>
                  </a:cubicBezTo>
                  <a:cubicBezTo>
                    <a:pt x="32" y="2"/>
                    <a:pt x="38" y="1"/>
                    <a:pt x="43" y="1"/>
                  </a:cubicBezTo>
                  <a:cubicBezTo>
                    <a:pt x="45" y="1"/>
                    <a:pt x="47" y="1"/>
                    <a:pt x="48" y="0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9" name="iṣ1íďè"/>
            <p:cNvSpPr/>
            <p:nvPr>
              <p:custDataLst>
                <p:tags r:id="rId340"/>
              </p:custDataLst>
            </p:nvPr>
          </p:nvSpPr>
          <p:spPr bwMode="auto">
            <a:xfrm>
              <a:off x="11135729" y="5466110"/>
              <a:ext cx="70368" cy="4492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0" name="išlíḓè"/>
            <p:cNvSpPr/>
            <p:nvPr>
              <p:custDataLst>
                <p:tags r:id="rId341"/>
              </p:custDataLst>
            </p:nvPr>
          </p:nvSpPr>
          <p:spPr bwMode="auto">
            <a:xfrm>
              <a:off x="11135729" y="5454130"/>
              <a:ext cx="61385" cy="2994"/>
            </a:xfrm>
            <a:custGeom>
              <a:avLst/>
              <a:gdLst>
                <a:gd name="T0" fmla="*/ 15 w 15"/>
                <a:gd name="T1" fmla="*/ 1 h 1"/>
                <a:gd name="T2" fmla="*/ 7 w 15"/>
                <a:gd name="T3" fmla="*/ 1 h 1"/>
                <a:gd name="T4" fmla="*/ 0 w 15"/>
                <a:gd name="T5" fmla="*/ 0 h 1"/>
                <a:gd name="T6" fmla="*/ 7 w 15"/>
                <a:gd name="T7" fmla="*/ 0 h 1"/>
                <a:gd name="T8" fmla="*/ 15 w 1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">
                  <a:moveTo>
                    <a:pt x="15" y="1"/>
                  </a:moveTo>
                  <a:cubicBezTo>
                    <a:pt x="15" y="1"/>
                    <a:pt x="12" y="1"/>
                    <a:pt x="7" y="1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3" y="0"/>
                    <a:pt x="7" y="0"/>
                  </a:cubicBezTo>
                  <a:cubicBezTo>
                    <a:pt x="12" y="0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1" name="íṩḻíḑè"/>
            <p:cNvSpPr/>
            <p:nvPr>
              <p:custDataLst>
                <p:tags r:id="rId342"/>
              </p:custDataLst>
            </p:nvPr>
          </p:nvSpPr>
          <p:spPr bwMode="auto">
            <a:xfrm>
              <a:off x="11131238" y="5403228"/>
              <a:ext cx="58391" cy="50904"/>
            </a:xfrm>
            <a:custGeom>
              <a:avLst/>
              <a:gdLst>
                <a:gd name="T0" fmla="*/ 9 w 14"/>
                <a:gd name="T1" fmla="*/ 12 h 12"/>
                <a:gd name="T2" fmla="*/ 9 w 14"/>
                <a:gd name="T3" fmla="*/ 10 h 12"/>
                <a:gd name="T4" fmla="*/ 9 w 14"/>
                <a:gd name="T5" fmla="*/ 4 h 12"/>
                <a:gd name="T6" fmla="*/ 11 w 14"/>
                <a:gd name="T7" fmla="*/ 1 h 12"/>
                <a:gd name="T8" fmla="*/ 13 w 14"/>
                <a:gd name="T9" fmla="*/ 2 h 12"/>
                <a:gd name="T10" fmla="*/ 14 w 14"/>
                <a:gd name="T11" fmla="*/ 4 h 12"/>
                <a:gd name="T12" fmla="*/ 13 w 14"/>
                <a:gd name="T13" fmla="*/ 9 h 12"/>
                <a:gd name="T14" fmla="*/ 11 w 14"/>
                <a:gd name="T15" fmla="*/ 11 h 12"/>
                <a:gd name="T16" fmla="*/ 9 w 14"/>
                <a:gd name="T17" fmla="*/ 10 h 12"/>
                <a:gd name="T18" fmla="*/ 1 w 14"/>
                <a:gd name="T19" fmla="*/ 3 h 12"/>
                <a:gd name="T20" fmla="*/ 0 w 14"/>
                <a:gd name="T21" fmla="*/ 1 h 12"/>
                <a:gd name="T22" fmla="*/ 1 w 14"/>
                <a:gd name="T23" fmla="*/ 0 h 12"/>
                <a:gd name="T24" fmla="*/ 2 w 14"/>
                <a:gd name="T25" fmla="*/ 1 h 12"/>
                <a:gd name="T26" fmla="*/ 5 w 14"/>
                <a:gd name="T27" fmla="*/ 3 h 12"/>
                <a:gd name="T28" fmla="*/ 7 w 14"/>
                <a:gd name="T29" fmla="*/ 8 h 12"/>
                <a:gd name="T30" fmla="*/ 8 w 14"/>
                <a:gd name="T31" fmla="*/ 10 h 12"/>
                <a:gd name="T32" fmla="*/ 5 w 14"/>
                <a:gd name="T33" fmla="*/ 4 h 12"/>
                <a:gd name="T34" fmla="*/ 2 w 14"/>
                <a:gd name="T35" fmla="*/ 1 h 12"/>
                <a:gd name="T36" fmla="*/ 1 w 14"/>
                <a:gd name="T37" fmla="*/ 1 h 12"/>
                <a:gd name="T38" fmla="*/ 2 w 14"/>
                <a:gd name="T39" fmla="*/ 3 h 12"/>
                <a:gd name="T40" fmla="*/ 9 w 14"/>
                <a:gd name="T41" fmla="*/ 9 h 12"/>
                <a:gd name="T42" fmla="*/ 11 w 14"/>
                <a:gd name="T43" fmla="*/ 10 h 12"/>
                <a:gd name="T44" fmla="*/ 13 w 14"/>
                <a:gd name="T45" fmla="*/ 9 h 12"/>
                <a:gd name="T46" fmla="*/ 13 w 14"/>
                <a:gd name="T47" fmla="*/ 4 h 12"/>
                <a:gd name="T48" fmla="*/ 11 w 14"/>
                <a:gd name="T49" fmla="*/ 1 h 12"/>
                <a:gd name="T50" fmla="*/ 9 w 14"/>
                <a:gd name="T51" fmla="*/ 4 h 12"/>
                <a:gd name="T52" fmla="*/ 9 w 14"/>
                <a:gd name="T5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" h="12">
                  <a:moveTo>
                    <a:pt x="9" y="12"/>
                  </a:moveTo>
                  <a:cubicBezTo>
                    <a:pt x="9" y="12"/>
                    <a:pt x="9" y="11"/>
                    <a:pt x="9" y="10"/>
                  </a:cubicBezTo>
                  <a:cubicBezTo>
                    <a:pt x="8" y="8"/>
                    <a:pt x="8" y="6"/>
                    <a:pt x="9" y="4"/>
                  </a:cubicBezTo>
                  <a:cubicBezTo>
                    <a:pt x="9" y="3"/>
                    <a:pt x="9" y="1"/>
                    <a:pt x="11" y="1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4" y="3"/>
                    <a:pt x="14" y="3"/>
                    <a:pt x="14" y="4"/>
                  </a:cubicBezTo>
                  <a:cubicBezTo>
                    <a:pt x="14" y="6"/>
                    <a:pt x="14" y="7"/>
                    <a:pt x="13" y="9"/>
                  </a:cubicBezTo>
                  <a:cubicBezTo>
                    <a:pt x="13" y="10"/>
                    <a:pt x="13" y="11"/>
                    <a:pt x="11" y="11"/>
                  </a:cubicBezTo>
                  <a:cubicBezTo>
                    <a:pt x="10" y="11"/>
                    <a:pt x="9" y="11"/>
                    <a:pt x="9" y="10"/>
                  </a:cubicBezTo>
                  <a:cubicBezTo>
                    <a:pt x="6" y="8"/>
                    <a:pt x="3" y="5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7" y="5"/>
                    <a:pt x="7" y="7"/>
                    <a:pt x="7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1"/>
                    <a:pt x="8" y="7"/>
                    <a:pt x="5" y="4"/>
                  </a:cubicBezTo>
                  <a:cubicBezTo>
                    <a:pt x="4" y="3"/>
                    <a:pt x="3" y="2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4" y="5"/>
                    <a:pt x="6" y="7"/>
                    <a:pt x="9" y="9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2" y="10"/>
                    <a:pt x="12" y="10"/>
                    <a:pt x="13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3" y="3"/>
                    <a:pt x="12" y="1"/>
                    <a:pt x="11" y="1"/>
                  </a:cubicBezTo>
                  <a:cubicBezTo>
                    <a:pt x="10" y="2"/>
                    <a:pt x="10" y="3"/>
                    <a:pt x="9" y="4"/>
                  </a:cubicBezTo>
                  <a:cubicBezTo>
                    <a:pt x="8" y="9"/>
                    <a:pt x="9" y="12"/>
                    <a:pt x="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2" name="îṥḻíḑè"/>
            <p:cNvSpPr/>
            <p:nvPr>
              <p:custDataLst>
                <p:tags r:id="rId343"/>
              </p:custDataLst>
            </p:nvPr>
          </p:nvSpPr>
          <p:spPr bwMode="auto">
            <a:xfrm>
              <a:off x="10568296" y="3763806"/>
              <a:ext cx="128758" cy="127261"/>
            </a:xfrm>
            <a:custGeom>
              <a:avLst/>
              <a:gdLst>
                <a:gd name="T0" fmla="*/ 0 w 31"/>
                <a:gd name="T1" fmla="*/ 18 h 31"/>
                <a:gd name="T2" fmla="*/ 8 w 31"/>
                <a:gd name="T3" fmla="*/ 28 h 31"/>
                <a:gd name="T4" fmla="*/ 14 w 31"/>
                <a:gd name="T5" fmla="*/ 30 h 31"/>
                <a:gd name="T6" fmla="*/ 27 w 31"/>
                <a:gd name="T7" fmla="*/ 24 h 31"/>
                <a:gd name="T8" fmla="*/ 28 w 31"/>
                <a:gd name="T9" fmla="*/ 21 h 31"/>
                <a:gd name="T10" fmla="*/ 27 w 31"/>
                <a:gd name="T11" fmla="*/ 8 h 31"/>
                <a:gd name="T12" fmla="*/ 30 w 31"/>
                <a:gd name="T13" fmla="*/ 2 h 31"/>
                <a:gd name="T14" fmla="*/ 20 w 31"/>
                <a:gd name="T1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1">
                  <a:moveTo>
                    <a:pt x="0" y="18"/>
                  </a:moveTo>
                  <a:cubicBezTo>
                    <a:pt x="1" y="20"/>
                    <a:pt x="5" y="25"/>
                    <a:pt x="8" y="28"/>
                  </a:cubicBezTo>
                  <a:cubicBezTo>
                    <a:pt x="9" y="30"/>
                    <a:pt x="12" y="31"/>
                    <a:pt x="14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4"/>
                    <a:pt x="29" y="22"/>
                    <a:pt x="28" y="21"/>
                  </a:cubicBezTo>
                  <a:cubicBezTo>
                    <a:pt x="27" y="17"/>
                    <a:pt x="26" y="10"/>
                    <a:pt x="27" y="8"/>
                  </a:cubicBezTo>
                  <a:cubicBezTo>
                    <a:pt x="30" y="4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3" name="ïśļiďé"/>
            <p:cNvSpPr/>
            <p:nvPr>
              <p:custDataLst>
                <p:tags r:id="rId344"/>
              </p:custDataLst>
            </p:nvPr>
          </p:nvSpPr>
          <p:spPr bwMode="auto">
            <a:xfrm>
              <a:off x="10523378" y="3738354"/>
              <a:ext cx="140736" cy="115284"/>
            </a:xfrm>
            <a:custGeom>
              <a:avLst/>
              <a:gdLst>
                <a:gd name="T0" fmla="*/ 34 w 34"/>
                <a:gd name="T1" fmla="*/ 23 h 28"/>
                <a:gd name="T2" fmla="*/ 18 w 34"/>
                <a:gd name="T3" fmla="*/ 1 h 28"/>
                <a:gd name="T4" fmla="*/ 23 w 34"/>
                <a:gd name="T5" fmla="*/ 18 h 28"/>
                <a:gd name="T6" fmla="*/ 8 w 34"/>
                <a:gd name="T7" fmla="*/ 4 h 28"/>
                <a:gd name="T8" fmla="*/ 17 w 34"/>
                <a:gd name="T9" fmla="*/ 20 h 28"/>
                <a:gd name="T10" fmla="*/ 3 w 34"/>
                <a:gd name="T11" fmla="*/ 8 h 28"/>
                <a:gd name="T12" fmla="*/ 11 w 34"/>
                <a:gd name="T13" fmla="*/ 20 h 28"/>
                <a:gd name="T14" fmla="*/ 0 w 34"/>
                <a:gd name="T15" fmla="*/ 17 h 28"/>
                <a:gd name="T16" fmla="*/ 15 w 34"/>
                <a:gd name="T17" fmla="*/ 28 h 28"/>
                <a:gd name="T18" fmla="*/ 34 w 34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8">
                  <a:moveTo>
                    <a:pt x="34" y="23"/>
                  </a:moveTo>
                  <a:cubicBezTo>
                    <a:pt x="34" y="23"/>
                    <a:pt x="21" y="2"/>
                    <a:pt x="18" y="1"/>
                  </a:cubicBezTo>
                  <a:cubicBezTo>
                    <a:pt x="16" y="0"/>
                    <a:pt x="21" y="15"/>
                    <a:pt x="23" y="18"/>
                  </a:cubicBezTo>
                  <a:cubicBezTo>
                    <a:pt x="23" y="18"/>
                    <a:pt x="11" y="3"/>
                    <a:pt x="8" y="4"/>
                  </a:cubicBezTo>
                  <a:cubicBezTo>
                    <a:pt x="6" y="5"/>
                    <a:pt x="17" y="20"/>
                    <a:pt x="17" y="20"/>
                  </a:cubicBezTo>
                  <a:cubicBezTo>
                    <a:pt x="17" y="20"/>
                    <a:pt x="4" y="6"/>
                    <a:pt x="3" y="8"/>
                  </a:cubicBezTo>
                  <a:cubicBezTo>
                    <a:pt x="2" y="9"/>
                    <a:pt x="11" y="20"/>
                    <a:pt x="11" y="20"/>
                  </a:cubicBezTo>
                  <a:cubicBezTo>
                    <a:pt x="11" y="20"/>
                    <a:pt x="1" y="15"/>
                    <a:pt x="0" y="17"/>
                  </a:cubicBezTo>
                  <a:cubicBezTo>
                    <a:pt x="0" y="18"/>
                    <a:pt x="15" y="28"/>
                    <a:pt x="15" y="28"/>
                  </a:cubicBezTo>
                  <a:lnTo>
                    <a:pt x="34" y="23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4" name="íṩľíḑe"/>
            <p:cNvSpPr/>
            <p:nvPr>
              <p:custDataLst>
                <p:tags r:id="rId345"/>
              </p:custDataLst>
            </p:nvPr>
          </p:nvSpPr>
          <p:spPr bwMode="auto">
            <a:xfrm>
              <a:off x="11280956" y="4521382"/>
              <a:ext cx="181160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8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8" y="42"/>
                    <a:pt x="8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5" name="ïślïḍe"/>
            <p:cNvSpPr/>
            <p:nvPr>
              <p:custDataLst>
                <p:tags r:id="rId346"/>
              </p:custDataLst>
            </p:nvPr>
          </p:nvSpPr>
          <p:spPr bwMode="auto">
            <a:xfrm>
              <a:off x="11194112" y="4690562"/>
              <a:ext cx="363817" cy="423704"/>
            </a:xfrm>
            <a:custGeom>
              <a:avLst/>
              <a:gdLst>
                <a:gd name="T0" fmla="*/ 8 w 243"/>
                <a:gd name="T1" fmla="*/ 0 h 283"/>
                <a:gd name="T2" fmla="*/ 243 w 243"/>
                <a:gd name="T3" fmla="*/ 0 h 283"/>
                <a:gd name="T4" fmla="*/ 243 w 243"/>
                <a:gd name="T5" fmla="*/ 269 h 283"/>
                <a:gd name="T6" fmla="*/ 0 w 243"/>
                <a:gd name="T7" fmla="*/ 283 h 283"/>
                <a:gd name="T8" fmla="*/ 8 w 243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83">
                  <a:moveTo>
                    <a:pt x="8" y="0"/>
                  </a:moveTo>
                  <a:lnTo>
                    <a:pt x="243" y="0"/>
                  </a:lnTo>
                  <a:lnTo>
                    <a:pt x="243" y="269"/>
                  </a:lnTo>
                  <a:lnTo>
                    <a:pt x="0" y="283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6" name="i$ļîdê"/>
            <p:cNvSpPr/>
            <p:nvPr>
              <p:custDataLst>
                <p:tags r:id="rId347"/>
              </p:custDataLst>
            </p:nvPr>
          </p:nvSpPr>
          <p:spPr bwMode="auto">
            <a:xfrm>
              <a:off x="11288449" y="4512388"/>
              <a:ext cx="182657" cy="178166"/>
            </a:xfrm>
            <a:custGeom>
              <a:avLst/>
              <a:gdLst>
                <a:gd name="T0" fmla="*/ 3 w 44"/>
                <a:gd name="T1" fmla="*/ 43 h 43"/>
                <a:gd name="T2" fmla="*/ 22 w 44"/>
                <a:gd name="T3" fmla="*/ 2 h 43"/>
                <a:gd name="T4" fmla="*/ 43 w 44"/>
                <a:gd name="T5" fmla="*/ 43 h 43"/>
                <a:gd name="T6" fmla="*/ 37 w 44"/>
                <a:gd name="T7" fmla="*/ 43 h 43"/>
                <a:gd name="T8" fmla="*/ 23 w 44"/>
                <a:gd name="T9" fmla="*/ 5 h 43"/>
                <a:gd name="T10" fmla="*/ 8 w 44"/>
                <a:gd name="T11" fmla="*/ 43 h 43"/>
                <a:gd name="T12" fmla="*/ 3 w 44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3"/>
                  </a:moveTo>
                  <a:cubicBezTo>
                    <a:pt x="3" y="43"/>
                    <a:pt x="0" y="4"/>
                    <a:pt x="22" y="2"/>
                  </a:cubicBezTo>
                  <a:cubicBezTo>
                    <a:pt x="44" y="0"/>
                    <a:pt x="43" y="43"/>
                    <a:pt x="43" y="43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39" y="4"/>
                    <a:pt x="23" y="5"/>
                  </a:cubicBezTo>
                  <a:cubicBezTo>
                    <a:pt x="6" y="5"/>
                    <a:pt x="8" y="43"/>
                    <a:pt x="8" y="43"/>
                  </a:cubicBezTo>
                  <a:lnTo>
                    <a:pt x="3" y="4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7" name="ïš1íḍè"/>
            <p:cNvSpPr/>
            <p:nvPr>
              <p:custDataLst>
                <p:tags r:id="rId348"/>
              </p:custDataLst>
            </p:nvPr>
          </p:nvSpPr>
          <p:spPr bwMode="auto">
            <a:xfrm>
              <a:off x="11309400" y="4442032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4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4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4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1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9" y="33"/>
                    <a:pt x="14" y="28"/>
                  </a:cubicBezTo>
                  <a:cubicBezTo>
                    <a:pt x="14" y="28"/>
                    <a:pt x="16" y="34"/>
                    <a:pt x="21" y="27"/>
                  </a:cubicBezTo>
                  <a:cubicBezTo>
                    <a:pt x="21" y="27"/>
                    <a:pt x="23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9801" name="副标题 2"/>
          <p:cNvSpPr>
            <a:spLocks noGrp="1"/>
          </p:cNvSpPr>
          <p:nvPr>
            <p:ph type="subTitle" idx="1"/>
            <p:custDataLst>
              <p:tags r:id="rId349"/>
            </p:custDataLst>
          </p:nvPr>
        </p:nvSpPr>
        <p:spPr>
          <a:xfrm>
            <a:off x="670993" y="3583169"/>
            <a:ext cx="5413134" cy="788245"/>
          </a:xfrm>
          <a:prstGeom prst="rect">
            <a:avLst/>
          </a:prstGeom>
          <a:ln>
            <a:noFill/>
          </a:ln>
        </p:spPr>
        <p:txBody>
          <a:bodyPr anchor="t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350"/>
            </p:custDataLst>
          </p:nvPr>
        </p:nvSpPr>
        <p:spPr>
          <a:xfrm>
            <a:off x="670992" y="2109922"/>
            <a:ext cx="5405549" cy="1378581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  <p:custDataLst>
              <p:tags r:id="rId351"/>
            </p:custDataLst>
          </p:nvPr>
        </p:nvSpPr>
        <p:spPr>
          <a:xfrm>
            <a:off x="670992" y="618036"/>
            <a:ext cx="1875600" cy="558799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  <p:custDataLst>
              <p:tags r:id="rId352"/>
            </p:custDataLst>
          </p:nvPr>
        </p:nvSpPr>
        <p:spPr>
          <a:xfrm>
            <a:off x="9635163" y="612362"/>
            <a:ext cx="1874144" cy="558799"/>
          </a:xfrm>
        </p:spPr>
        <p:txBody>
          <a:bodyPr vert="horz" anchor="ctr">
            <a:normAutofit/>
          </a:bodyPr>
          <a:lstStyle>
            <a:lvl1pPr marL="0" indent="0" algn="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2"/>
            <p:custDataLst>
              <p:tags r:id="rId35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3"/>
            <p:custDataLst>
              <p:tags r:id="rId35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4"/>
            <p:custDataLst>
              <p:tags r:id="rId35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gradFill flip="none" rotWithShape="1">
          <a:gsLst>
            <a:gs pos="0">
              <a:schemeClr val="accent2"/>
            </a:gs>
            <a:gs pos="95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8"/>
          <p:cNvSpPr/>
          <p:nvPr>
            <p:custDataLst>
              <p:tags r:id="rId2"/>
            </p:custDataLst>
          </p:nvPr>
        </p:nvSpPr>
        <p:spPr bwMode="auto">
          <a:xfrm flipH="1">
            <a:off x="-355" y="4775875"/>
            <a:ext cx="12192355" cy="2081213"/>
          </a:xfrm>
          <a:custGeom>
            <a:avLst/>
            <a:gdLst>
              <a:gd name="T0" fmla="*/ 0 w 3280"/>
              <a:gd name="T1" fmla="*/ 100 h 560"/>
              <a:gd name="T2" fmla="*/ 1272 w 3280"/>
              <a:gd name="T3" fmla="*/ 144 h 560"/>
              <a:gd name="T4" fmla="*/ 2660 w 3280"/>
              <a:gd name="T5" fmla="*/ 268 h 560"/>
              <a:gd name="T6" fmla="*/ 3280 w 3280"/>
              <a:gd name="T7" fmla="*/ 120 h 560"/>
              <a:gd name="T8" fmla="*/ 3280 w 3280"/>
              <a:gd name="T9" fmla="*/ 560 h 560"/>
              <a:gd name="T10" fmla="*/ 0 w 3280"/>
              <a:gd name="T11" fmla="*/ 560 h 560"/>
              <a:gd name="T12" fmla="*/ 0 w 3280"/>
              <a:gd name="T13" fmla="*/ 10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560">
                <a:moveTo>
                  <a:pt x="0" y="100"/>
                </a:moveTo>
                <a:cubicBezTo>
                  <a:pt x="0" y="100"/>
                  <a:pt x="568" y="0"/>
                  <a:pt x="1272" y="144"/>
                </a:cubicBezTo>
                <a:cubicBezTo>
                  <a:pt x="1976" y="288"/>
                  <a:pt x="2524" y="288"/>
                  <a:pt x="2660" y="268"/>
                </a:cubicBezTo>
                <a:cubicBezTo>
                  <a:pt x="2796" y="248"/>
                  <a:pt x="3192" y="148"/>
                  <a:pt x="3280" y="120"/>
                </a:cubicBezTo>
                <a:cubicBezTo>
                  <a:pt x="3280" y="560"/>
                  <a:pt x="3280" y="560"/>
                  <a:pt x="3280" y="560"/>
                </a:cubicBezTo>
                <a:cubicBezTo>
                  <a:pt x="0" y="560"/>
                  <a:pt x="0" y="560"/>
                  <a:pt x="0" y="56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7"/>
          <p:cNvSpPr/>
          <p:nvPr>
            <p:custDataLst>
              <p:tags r:id="rId3"/>
            </p:custDataLst>
          </p:nvPr>
        </p:nvSpPr>
        <p:spPr bwMode="auto">
          <a:xfrm flipH="1">
            <a:off x="-6350" y="5086681"/>
            <a:ext cx="12198350" cy="1782763"/>
          </a:xfrm>
          <a:custGeom>
            <a:avLst/>
            <a:gdLst>
              <a:gd name="T0" fmla="*/ 0 w 3280"/>
              <a:gd name="T1" fmla="*/ 20 h 480"/>
              <a:gd name="T2" fmla="*/ 1204 w 3280"/>
              <a:gd name="T3" fmla="*/ 196 h 480"/>
              <a:gd name="T4" fmla="*/ 2584 w 3280"/>
              <a:gd name="T5" fmla="*/ 92 h 480"/>
              <a:gd name="T6" fmla="*/ 3280 w 3280"/>
              <a:gd name="T7" fmla="*/ 84 h 480"/>
              <a:gd name="T8" fmla="*/ 3280 w 3280"/>
              <a:gd name="T9" fmla="*/ 480 h 480"/>
              <a:gd name="T10" fmla="*/ 0 w 3280"/>
              <a:gd name="T11" fmla="*/ 480 h 480"/>
              <a:gd name="T12" fmla="*/ 0 w 3280"/>
              <a:gd name="T13" fmla="*/ 2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480">
                <a:moveTo>
                  <a:pt x="0" y="20"/>
                </a:moveTo>
                <a:cubicBezTo>
                  <a:pt x="0" y="20"/>
                  <a:pt x="308" y="0"/>
                  <a:pt x="1204" y="196"/>
                </a:cubicBezTo>
                <a:cubicBezTo>
                  <a:pt x="1204" y="196"/>
                  <a:pt x="1728" y="292"/>
                  <a:pt x="2584" y="92"/>
                </a:cubicBezTo>
                <a:cubicBezTo>
                  <a:pt x="2584" y="92"/>
                  <a:pt x="3008" y="20"/>
                  <a:pt x="3280" y="84"/>
                </a:cubicBezTo>
                <a:cubicBezTo>
                  <a:pt x="3280" y="480"/>
                  <a:pt x="3280" y="480"/>
                  <a:pt x="3280" y="480"/>
                </a:cubicBezTo>
                <a:cubicBezTo>
                  <a:pt x="0" y="480"/>
                  <a:pt x="0" y="480"/>
                  <a:pt x="0" y="480"/>
                </a:cubicBezTo>
                <a:lnTo>
                  <a:pt x="0" y="2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6"/>
          <p:cNvSpPr/>
          <p:nvPr>
            <p:custDataLst>
              <p:tags r:id="rId4"/>
            </p:custDataLst>
          </p:nvPr>
        </p:nvSpPr>
        <p:spPr bwMode="auto">
          <a:xfrm flipH="1">
            <a:off x="-3175" y="5148263"/>
            <a:ext cx="12192000" cy="1693863"/>
          </a:xfrm>
          <a:custGeom>
            <a:avLst/>
            <a:gdLst>
              <a:gd name="T0" fmla="*/ 0 w 3280"/>
              <a:gd name="T1" fmla="*/ 332 h 456"/>
              <a:gd name="T2" fmla="*/ 1212 w 3280"/>
              <a:gd name="T3" fmla="*/ 168 h 456"/>
              <a:gd name="T4" fmla="*/ 2712 w 3280"/>
              <a:gd name="T5" fmla="*/ 188 h 456"/>
              <a:gd name="T6" fmla="*/ 3280 w 3280"/>
              <a:gd name="T7" fmla="*/ 320 h 456"/>
              <a:gd name="T8" fmla="*/ 3280 w 3280"/>
              <a:gd name="T9" fmla="*/ 456 h 456"/>
              <a:gd name="T10" fmla="*/ 0 w 3280"/>
              <a:gd name="T11" fmla="*/ 456 h 456"/>
              <a:gd name="T12" fmla="*/ 0 w 3280"/>
              <a:gd name="T13" fmla="*/ 332 h 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80" h="456">
                <a:moveTo>
                  <a:pt x="0" y="332"/>
                </a:moveTo>
                <a:cubicBezTo>
                  <a:pt x="0" y="332"/>
                  <a:pt x="468" y="336"/>
                  <a:pt x="1212" y="168"/>
                </a:cubicBezTo>
                <a:cubicBezTo>
                  <a:pt x="1956" y="0"/>
                  <a:pt x="2464" y="128"/>
                  <a:pt x="2712" y="188"/>
                </a:cubicBezTo>
                <a:cubicBezTo>
                  <a:pt x="2960" y="248"/>
                  <a:pt x="3280" y="320"/>
                  <a:pt x="3280" y="320"/>
                </a:cubicBezTo>
                <a:cubicBezTo>
                  <a:pt x="3280" y="456"/>
                  <a:pt x="3280" y="456"/>
                  <a:pt x="3280" y="456"/>
                </a:cubicBezTo>
                <a:cubicBezTo>
                  <a:pt x="0" y="456"/>
                  <a:pt x="0" y="456"/>
                  <a:pt x="0" y="456"/>
                </a:cubicBezTo>
                <a:lnTo>
                  <a:pt x="0" y="33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5"/>
          <p:cNvSpPr/>
          <p:nvPr>
            <p:custDataLst>
              <p:tags r:id="rId5"/>
            </p:custDataLst>
          </p:nvPr>
        </p:nvSpPr>
        <p:spPr bwMode="auto">
          <a:xfrm flipH="1">
            <a:off x="-6350" y="5947106"/>
            <a:ext cx="12192000" cy="922338"/>
          </a:xfrm>
          <a:custGeom>
            <a:avLst/>
            <a:gdLst>
              <a:gd name="T0" fmla="*/ 0 w 3280"/>
              <a:gd name="T1" fmla="*/ 0 h 248"/>
              <a:gd name="T2" fmla="*/ 1516 w 3280"/>
              <a:gd name="T3" fmla="*/ 164 h 248"/>
              <a:gd name="T4" fmla="*/ 3280 w 3280"/>
              <a:gd name="T5" fmla="*/ 128 h 248"/>
              <a:gd name="T6" fmla="*/ 3280 w 3280"/>
              <a:gd name="T7" fmla="*/ 248 h 248"/>
              <a:gd name="T8" fmla="*/ 0 w 3280"/>
              <a:gd name="T9" fmla="*/ 248 h 248"/>
              <a:gd name="T10" fmla="*/ 0 w 3280"/>
              <a:gd name="T11" fmla="*/ 0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80" h="248">
                <a:moveTo>
                  <a:pt x="0" y="0"/>
                </a:moveTo>
                <a:cubicBezTo>
                  <a:pt x="0" y="0"/>
                  <a:pt x="616" y="212"/>
                  <a:pt x="1516" y="164"/>
                </a:cubicBezTo>
                <a:cubicBezTo>
                  <a:pt x="2416" y="116"/>
                  <a:pt x="2392" y="0"/>
                  <a:pt x="3280" y="128"/>
                </a:cubicBezTo>
                <a:cubicBezTo>
                  <a:pt x="3280" y="248"/>
                  <a:pt x="3280" y="248"/>
                  <a:pt x="3280" y="248"/>
                </a:cubicBezTo>
                <a:cubicBezTo>
                  <a:pt x="0" y="248"/>
                  <a:pt x="0" y="248"/>
                  <a:pt x="0" y="248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7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3120383" y="1828494"/>
            <a:ext cx="5951234" cy="2374052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471713"/>
            <a:ext cx="9144000" cy="744222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2233864"/>
            <a:ext cx="9144000" cy="3345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628979"/>
            <a:ext cx="6200775" cy="480942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编辑母版文本</a:t>
            </a:r>
            <a:r>
              <a:rPr lang="zh-CN" altLang="en-US" dirty="0" smtClean="0"/>
              <a:t>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6356"/>
            <a:ext cx="10515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 lang="zh-CN" altLang="en-US" sz="24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lang="zh-CN" altLang="en-US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 lang="zh-CN" altLang="en-US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 lang="zh-CN" altLang="en-US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lang="zh-CN" altLang="en-US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669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2844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7846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8559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5123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464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800" y="118268"/>
            <a:ext cx="10515600" cy="51673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/>
          <p:nvPr/>
        </p:nvSpPr>
        <p:spPr>
          <a:xfrm>
            <a:off x="5487864" y="3005472"/>
            <a:ext cx="1216272" cy="1216272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5430"/>
            <a:ext cx="10515600" cy="638175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7575" y="4489115"/>
            <a:ext cx="10515600" cy="557124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186488"/>
            <a:ext cx="2743200" cy="365125"/>
          </a:xfrm>
        </p:spPr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186488"/>
            <a:ext cx="4114800" cy="365125"/>
          </a:xfrm>
        </p:spPr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186488"/>
            <a:ext cx="2743200" cy="365125"/>
          </a:xfrm>
        </p:spPr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cxnSp>
        <p:nvCxnSpPr>
          <p:cNvPr id="25" name="直接连接符 24"/>
          <p:cNvCxnSpPr/>
          <p:nvPr/>
        </p:nvCxnSpPr>
        <p:spPr>
          <a:xfrm>
            <a:off x="18669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28448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37846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85598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95123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0464800" y="127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18669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8448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37846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85598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95123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10464800" y="6223000"/>
            <a:ext cx="0" cy="622300"/>
          </a:xfrm>
          <a:prstGeom prst="line">
            <a:avLst/>
          </a:prstGeom>
          <a:ln>
            <a:solidFill>
              <a:srgbClr val="DEDEDE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326356"/>
            <a:ext cx="5181600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326356"/>
            <a:ext cx="5181600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lnSpc>
                <a:spcPct val="13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18669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844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7846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8559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95123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464800" y="12700"/>
            <a:ext cx="0" cy="6223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7500" y="94456"/>
            <a:ext cx="10515600" cy="540544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lIns="90000" tIns="46800" rIns="90000" bIns="4680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lIns="90000" tIns="46800" rIns="90000" bIns="46800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07600" y="2966400"/>
            <a:ext cx="5774400" cy="925200"/>
          </a:xfrm>
        </p:spPr>
        <p:txBody>
          <a:bodyPr>
            <a:normAutofit/>
          </a:bodyPr>
          <a:lstStyle>
            <a:lvl1pPr algn="ctr">
              <a:defRPr sz="5400">
                <a:gradFill>
                  <a:gsLst>
                    <a:gs pos="20000">
                      <a:schemeClr val="accent1"/>
                    </a:gs>
                    <a:gs pos="80000">
                      <a:schemeClr val="accent2"/>
                    </a:gs>
                  </a:gsLst>
                  <a:lin ang="2700000" scaled="1"/>
                </a:gradFill>
              </a:defRPr>
            </a:lvl1pPr>
          </a:lstStyle>
          <a:p>
            <a:r>
              <a:rPr lang="zh-CN" altLang="en-US" dirty="0" smtClean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矩形 350"/>
          <p:cNvSpPr/>
          <p:nvPr>
            <p:custDataLst>
              <p:tags r:id="rId2"/>
            </p:custDataLst>
          </p:nvPr>
        </p:nvSpPr>
        <p:spPr>
          <a:xfrm>
            <a:off x="677643" y="938831"/>
            <a:ext cx="10841677" cy="5464215"/>
          </a:xfrm>
          <a:prstGeom prst="rect">
            <a:avLst/>
          </a:prstGeom>
          <a:noFill/>
          <a:ln w="444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0" name="矩形 349"/>
          <p:cNvSpPr/>
          <p:nvPr>
            <p:custDataLst>
              <p:tags r:id="rId3"/>
            </p:custDataLst>
          </p:nvPr>
        </p:nvSpPr>
        <p:spPr>
          <a:xfrm>
            <a:off x="669882" y="442169"/>
            <a:ext cx="10857242" cy="4430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4"/>
            </p:custDataLst>
          </p:nvPr>
        </p:nvGrpSpPr>
        <p:grpSpPr>
          <a:xfrm>
            <a:off x="10711542" y="5939584"/>
            <a:ext cx="1480457" cy="918415"/>
            <a:chOff x="5543728" y="1687206"/>
            <a:chExt cx="6250758" cy="3877716"/>
          </a:xfrm>
        </p:grpSpPr>
        <p:sp>
          <p:nvSpPr>
            <p:cNvPr id="8" name="ïṧľídè"/>
            <p:cNvSpPr/>
            <p:nvPr>
              <p:custDataLst>
                <p:tags r:id="rId5"/>
              </p:custDataLst>
            </p:nvPr>
          </p:nvSpPr>
          <p:spPr bwMode="auto">
            <a:xfrm>
              <a:off x="10887190" y="4106662"/>
              <a:ext cx="907296" cy="1396876"/>
            </a:xfrm>
            <a:custGeom>
              <a:avLst/>
              <a:gdLst>
                <a:gd name="T0" fmla="*/ 60 w 219"/>
                <a:gd name="T1" fmla="*/ 311 h 337"/>
                <a:gd name="T2" fmla="*/ 8 w 219"/>
                <a:gd name="T3" fmla="*/ 265 h 337"/>
                <a:gd name="T4" fmla="*/ 21 w 219"/>
                <a:gd name="T5" fmla="*/ 199 h 337"/>
                <a:gd name="T6" fmla="*/ 55 w 219"/>
                <a:gd name="T7" fmla="*/ 165 h 337"/>
                <a:gd name="T8" fmla="*/ 63 w 219"/>
                <a:gd name="T9" fmla="*/ 108 h 337"/>
                <a:gd name="T10" fmla="*/ 98 w 219"/>
                <a:gd name="T11" fmla="*/ 67 h 337"/>
                <a:gd name="T12" fmla="*/ 122 w 219"/>
                <a:gd name="T13" fmla="*/ 33 h 337"/>
                <a:gd name="T14" fmla="*/ 152 w 219"/>
                <a:gd name="T15" fmla="*/ 6 h 337"/>
                <a:gd name="T16" fmla="*/ 189 w 219"/>
                <a:gd name="T17" fmla="*/ 13 h 337"/>
                <a:gd name="T18" fmla="*/ 195 w 219"/>
                <a:gd name="T19" fmla="*/ 46 h 337"/>
                <a:gd name="T20" fmla="*/ 189 w 219"/>
                <a:gd name="T21" fmla="*/ 81 h 337"/>
                <a:gd name="T22" fmla="*/ 206 w 219"/>
                <a:gd name="T23" fmla="*/ 131 h 337"/>
                <a:gd name="T24" fmla="*/ 211 w 219"/>
                <a:gd name="T25" fmla="*/ 183 h 337"/>
                <a:gd name="T26" fmla="*/ 176 w 219"/>
                <a:gd name="T27" fmla="*/ 225 h 337"/>
                <a:gd name="T28" fmla="*/ 177 w 219"/>
                <a:gd name="T29" fmla="*/ 260 h 337"/>
                <a:gd name="T30" fmla="*/ 136 w 219"/>
                <a:gd name="T31" fmla="*/ 326 h 337"/>
                <a:gd name="T32" fmla="*/ 60 w 219"/>
                <a:gd name="T33" fmla="*/ 311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9" h="337">
                  <a:moveTo>
                    <a:pt x="60" y="311"/>
                  </a:moveTo>
                  <a:cubicBezTo>
                    <a:pt x="36" y="309"/>
                    <a:pt x="17" y="287"/>
                    <a:pt x="8" y="265"/>
                  </a:cubicBezTo>
                  <a:cubicBezTo>
                    <a:pt x="0" y="243"/>
                    <a:pt x="5" y="217"/>
                    <a:pt x="21" y="199"/>
                  </a:cubicBezTo>
                  <a:cubicBezTo>
                    <a:pt x="32" y="187"/>
                    <a:pt x="47" y="179"/>
                    <a:pt x="55" y="165"/>
                  </a:cubicBezTo>
                  <a:cubicBezTo>
                    <a:pt x="63" y="147"/>
                    <a:pt x="56" y="126"/>
                    <a:pt x="63" y="108"/>
                  </a:cubicBezTo>
                  <a:cubicBezTo>
                    <a:pt x="70" y="91"/>
                    <a:pt x="86" y="81"/>
                    <a:pt x="98" y="67"/>
                  </a:cubicBezTo>
                  <a:cubicBezTo>
                    <a:pt x="107" y="57"/>
                    <a:pt x="114" y="45"/>
                    <a:pt x="122" y="33"/>
                  </a:cubicBezTo>
                  <a:cubicBezTo>
                    <a:pt x="129" y="22"/>
                    <a:pt x="139" y="11"/>
                    <a:pt x="152" y="6"/>
                  </a:cubicBezTo>
                  <a:cubicBezTo>
                    <a:pt x="164" y="0"/>
                    <a:pt x="181" y="2"/>
                    <a:pt x="189" y="13"/>
                  </a:cubicBezTo>
                  <a:cubicBezTo>
                    <a:pt x="197" y="22"/>
                    <a:pt x="197" y="35"/>
                    <a:pt x="195" y="46"/>
                  </a:cubicBezTo>
                  <a:cubicBezTo>
                    <a:pt x="193" y="58"/>
                    <a:pt x="189" y="69"/>
                    <a:pt x="189" y="81"/>
                  </a:cubicBezTo>
                  <a:cubicBezTo>
                    <a:pt x="189" y="99"/>
                    <a:pt x="199" y="115"/>
                    <a:pt x="206" y="131"/>
                  </a:cubicBezTo>
                  <a:cubicBezTo>
                    <a:pt x="214" y="147"/>
                    <a:pt x="219" y="167"/>
                    <a:pt x="211" y="183"/>
                  </a:cubicBezTo>
                  <a:cubicBezTo>
                    <a:pt x="203" y="199"/>
                    <a:pt x="181" y="207"/>
                    <a:pt x="176" y="225"/>
                  </a:cubicBezTo>
                  <a:cubicBezTo>
                    <a:pt x="172" y="236"/>
                    <a:pt x="176" y="248"/>
                    <a:pt x="177" y="260"/>
                  </a:cubicBezTo>
                  <a:cubicBezTo>
                    <a:pt x="178" y="287"/>
                    <a:pt x="161" y="315"/>
                    <a:pt x="136" y="326"/>
                  </a:cubicBezTo>
                  <a:cubicBezTo>
                    <a:pt x="111" y="337"/>
                    <a:pt x="79" y="331"/>
                    <a:pt x="60" y="311"/>
                  </a:cubicBezTo>
                </a:path>
              </a:pathLst>
            </a:custGeom>
            <a:gradFill>
              <a:gsLst>
                <a:gs pos="4400">
                  <a:srgbClr val="75D9AC"/>
                </a:gs>
                <a:gs pos="100000">
                  <a:srgbClr val="83DEAE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iŝ1ïďê"/>
            <p:cNvSpPr/>
            <p:nvPr>
              <p:custDataLst>
                <p:tags r:id="rId6"/>
              </p:custDataLst>
            </p:nvPr>
          </p:nvSpPr>
          <p:spPr bwMode="auto">
            <a:xfrm>
              <a:off x="11234538" y="4442032"/>
              <a:ext cx="281471" cy="1031562"/>
            </a:xfrm>
            <a:custGeom>
              <a:avLst/>
              <a:gdLst>
                <a:gd name="T0" fmla="*/ 0 w 68"/>
                <a:gd name="T1" fmla="*/ 249 h 249"/>
                <a:gd name="T2" fmla="*/ 0 w 68"/>
                <a:gd name="T3" fmla="*/ 247 h 249"/>
                <a:gd name="T4" fmla="*/ 0 w 68"/>
                <a:gd name="T5" fmla="*/ 239 h 249"/>
                <a:gd name="T6" fmla="*/ 4 w 68"/>
                <a:gd name="T7" fmla="*/ 212 h 249"/>
                <a:gd name="T8" fmla="*/ 15 w 68"/>
                <a:gd name="T9" fmla="*/ 172 h 249"/>
                <a:gd name="T10" fmla="*/ 30 w 68"/>
                <a:gd name="T11" fmla="*/ 124 h 249"/>
                <a:gd name="T12" fmla="*/ 56 w 68"/>
                <a:gd name="T13" fmla="*/ 36 h 249"/>
                <a:gd name="T14" fmla="*/ 64 w 68"/>
                <a:gd name="T15" fmla="*/ 10 h 249"/>
                <a:gd name="T16" fmla="*/ 67 w 68"/>
                <a:gd name="T17" fmla="*/ 3 h 249"/>
                <a:gd name="T18" fmla="*/ 68 w 68"/>
                <a:gd name="T19" fmla="*/ 0 h 249"/>
                <a:gd name="T20" fmla="*/ 67 w 68"/>
                <a:gd name="T21" fmla="*/ 3 h 249"/>
                <a:gd name="T22" fmla="*/ 65 w 68"/>
                <a:gd name="T23" fmla="*/ 10 h 249"/>
                <a:gd name="T24" fmla="*/ 57 w 68"/>
                <a:gd name="T25" fmla="*/ 37 h 249"/>
                <a:gd name="T26" fmla="*/ 32 w 68"/>
                <a:gd name="T27" fmla="*/ 124 h 249"/>
                <a:gd name="T28" fmla="*/ 17 w 68"/>
                <a:gd name="T29" fmla="*/ 173 h 249"/>
                <a:gd name="T30" fmla="*/ 6 w 68"/>
                <a:gd name="T31" fmla="*/ 212 h 249"/>
                <a:gd name="T32" fmla="*/ 1 w 68"/>
                <a:gd name="T33" fmla="*/ 239 h 249"/>
                <a:gd name="T34" fmla="*/ 0 w 68"/>
                <a:gd name="T35" fmla="*/ 247 h 249"/>
                <a:gd name="T36" fmla="*/ 0 w 68"/>
                <a:gd name="T37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" h="249">
                  <a:moveTo>
                    <a:pt x="0" y="249"/>
                  </a:moveTo>
                  <a:cubicBezTo>
                    <a:pt x="0" y="249"/>
                    <a:pt x="0" y="248"/>
                    <a:pt x="0" y="247"/>
                  </a:cubicBezTo>
                  <a:cubicBezTo>
                    <a:pt x="0" y="245"/>
                    <a:pt x="0" y="242"/>
                    <a:pt x="0" y="239"/>
                  </a:cubicBezTo>
                  <a:cubicBezTo>
                    <a:pt x="1" y="233"/>
                    <a:pt x="2" y="223"/>
                    <a:pt x="4" y="212"/>
                  </a:cubicBezTo>
                  <a:cubicBezTo>
                    <a:pt x="7" y="200"/>
                    <a:pt x="11" y="187"/>
                    <a:pt x="15" y="172"/>
                  </a:cubicBezTo>
                  <a:cubicBezTo>
                    <a:pt x="20" y="157"/>
                    <a:pt x="24" y="141"/>
                    <a:pt x="30" y="124"/>
                  </a:cubicBezTo>
                  <a:cubicBezTo>
                    <a:pt x="40" y="90"/>
                    <a:pt x="49" y="59"/>
                    <a:pt x="56" y="36"/>
                  </a:cubicBezTo>
                  <a:cubicBezTo>
                    <a:pt x="59" y="25"/>
                    <a:pt x="62" y="16"/>
                    <a:pt x="64" y="10"/>
                  </a:cubicBezTo>
                  <a:cubicBezTo>
                    <a:pt x="65" y="7"/>
                    <a:pt x="66" y="5"/>
                    <a:pt x="67" y="3"/>
                  </a:cubicBezTo>
                  <a:cubicBezTo>
                    <a:pt x="67" y="1"/>
                    <a:pt x="67" y="0"/>
                    <a:pt x="68" y="0"/>
                  </a:cubicBezTo>
                  <a:cubicBezTo>
                    <a:pt x="68" y="0"/>
                    <a:pt x="67" y="1"/>
                    <a:pt x="67" y="3"/>
                  </a:cubicBezTo>
                  <a:cubicBezTo>
                    <a:pt x="67" y="5"/>
                    <a:pt x="66" y="7"/>
                    <a:pt x="65" y="10"/>
                  </a:cubicBezTo>
                  <a:cubicBezTo>
                    <a:pt x="63" y="17"/>
                    <a:pt x="61" y="26"/>
                    <a:pt x="57" y="37"/>
                  </a:cubicBezTo>
                  <a:cubicBezTo>
                    <a:pt x="51" y="59"/>
                    <a:pt x="42" y="90"/>
                    <a:pt x="32" y="124"/>
                  </a:cubicBezTo>
                  <a:cubicBezTo>
                    <a:pt x="27" y="142"/>
                    <a:pt x="22" y="158"/>
                    <a:pt x="17" y="173"/>
                  </a:cubicBezTo>
                  <a:cubicBezTo>
                    <a:pt x="13" y="187"/>
                    <a:pt x="9" y="201"/>
                    <a:pt x="6" y="212"/>
                  </a:cubicBezTo>
                  <a:cubicBezTo>
                    <a:pt x="3" y="223"/>
                    <a:pt x="2" y="233"/>
                    <a:pt x="1" y="239"/>
                  </a:cubicBezTo>
                  <a:cubicBezTo>
                    <a:pt x="1" y="242"/>
                    <a:pt x="1" y="245"/>
                    <a:pt x="0" y="247"/>
                  </a:cubicBezTo>
                  <a:cubicBezTo>
                    <a:pt x="0" y="248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îṡliḋè"/>
            <p:cNvSpPr/>
            <p:nvPr>
              <p:custDataLst>
                <p:tags r:id="rId7"/>
              </p:custDataLst>
            </p:nvPr>
          </p:nvSpPr>
          <p:spPr bwMode="auto">
            <a:xfrm>
              <a:off x="11367787" y="4802854"/>
              <a:ext cx="239550" cy="128758"/>
            </a:xfrm>
            <a:custGeom>
              <a:avLst/>
              <a:gdLst>
                <a:gd name="T0" fmla="*/ 58 w 58"/>
                <a:gd name="T1" fmla="*/ 1 h 31"/>
                <a:gd name="T2" fmla="*/ 48 w 58"/>
                <a:gd name="T3" fmla="*/ 3 h 31"/>
                <a:gd name="T4" fmla="*/ 38 w 58"/>
                <a:gd name="T5" fmla="*/ 5 h 31"/>
                <a:gd name="T6" fmla="*/ 26 w 58"/>
                <a:gd name="T7" fmla="*/ 10 h 31"/>
                <a:gd name="T8" fmla="*/ 15 w 58"/>
                <a:gd name="T9" fmla="*/ 17 h 31"/>
                <a:gd name="T10" fmla="*/ 7 w 58"/>
                <a:gd name="T11" fmla="*/ 24 h 31"/>
                <a:gd name="T12" fmla="*/ 0 w 58"/>
                <a:gd name="T13" fmla="*/ 31 h 31"/>
                <a:gd name="T14" fmla="*/ 6 w 58"/>
                <a:gd name="T15" fmla="*/ 23 h 31"/>
                <a:gd name="T16" fmla="*/ 14 w 58"/>
                <a:gd name="T17" fmla="*/ 16 h 31"/>
                <a:gd name="T18" fmla="*/ 25 w 58"/>
                <a:gd name="T19" fmla="*/ 8 h 31"/>
                <a:gd name="T20" fmla="*/ 38 w 58"/>
                <a:gd name="T21" fmla="*/ 3 h 31"/>
                <a:gd name="T22" fmla="*/ 48 w 58"/>
                <a:gd name="T23" fmla="*/ 1 h 31"/>
                <a:gd name="T24" fmla="*/ 58 w 58"/>
                <a:gd name="T2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31">
                  <a:moveTo>
                    <a:pt x="58" y="1"/>
                  </a:moveTo>
                  <a:cubicBezTo>
                    <a:pt x="58" y="1"/>
                    <a:pt x="54" y="2"/>
                    <a:pt x="48" y="3"/>
                  </a:cubicBezTo>
                  <a:cubicBezTo>
                    <a:pt x="45" y="3"/>
                    <a:pt x="42" y="4"/>
                    <a:pt x="38" y="5"/>
                  </a:cubicBezTo>
                  <a:cubicBezTo>
                    <a:pt x="34" y="7"/>
                    <a:pt x="30" y="8"/>
                    <a:pt x="26" y="10"/>
                  </a:cubicBezTo>
                  <a:cubicBezTo>
                    <a:pt x="22" y="13"/>
                    <a:pt x="19" y="15"/>
                    <a:pt x="15" y="17"/>
                  </a:cubicBezTo>
                  <a:cubicBezTo>
                    <a:pt x="12" y="20"/>
                    <a:pt x="10" y="22"/>
                    <a:pt x="7" y="24"/>
                  </a:cubicBezTo>
                  <a:cubicBezTo>
                    <a:pt x="3" y="28"/>
                    <a:pt x="1" y="31"/>
                    <a:pt x="0" y="31"/>
                  </a:cubicBezTo>
                  <a:cubicBezTo>
                    <a:pt x="0" y="31"/>
                    <a:pt x="2" y="28"/>
                    <a:pt x="6" y="23"/>
                  </a:cubicBezTo>
                  <a:cubicBezTo>
                    <a:pt x="8" y="21"/>
                    <a:pt x="11" y="18"/>
                    <a:pt x="14" y="16"/>
                  </a:cubicBezTo>
                  <a:cubicBezTo>
                    <a:pt x="17" y="13"/>
                    <a:pt x="21" y="11"/>
                    <a:pt x="25" y="8"/>
                  </a:cubicBezTo>
                  <a:cubicBezTo>
                    <a:pt x="29" y="6"/>
                    <a:pt x="34" y="5"/>
                    <a:pt x="38" y="3"/>
                  </a:cubicBezTo>
                  <a:cubicBezTo>
                    <a:pt x="41" y="2"/>
                    <a:pt x="45" y="2"/>
                    <a:pt x="48" y="1"/>
                  </a:cubicBezTo>
                  <a:cubicBezTo>
                    <a:pt x="54" y="0"/>
                    <a:pt x="58" y="1"/>
                    <a:pt x="58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işlîḑè"/>
            <p:cNvSpPr/>
            <p:nvPr>
              <p:custDataLst>
                <p:tags r:id="rId8"/>
              </p:custDataLst>
            </p:nvPr>
          </p:nvSpPr>
          <p:spPr bwMode="auto">
            <a:xfrm>
              <a:off x="11288437" y="5121755"/>
              <a:ext cx="227573" cy="128758"/>
            </a:xfrm>
            <a:custGeom>
              <a:avLst/>
              <a:gdLst>
                <a:gd name="T0" fmla="*/ 55 w 55"/>
                <a:gd name="T1" fmla="*/ 0 h 31"/>
                <a:gd name="T2" fmla="*/ 46 w 55"/>
                <a:gd name="T3" fmla="*/ 2 h 31"/>
                <a:gd name="T4" fmla="*/ 36 w 55"/>
                <a:gd name="T5" fmla="*/ 5 h 31"/>
                <a:gd name="T6" fmla="*/ 25 w 55"/>
                <a:gd name="T7" fmla="*/ 10 h 31"/>
                <a:gd name="T8" fmla="*/ 14 w 55"/>
                <a:gd name="T9" fmla="*/ 17 h 31"/>
                <a:gd name="T10" fmla="*/ 7 w 55"/>
                <a:gd name="T11" fmla="*/ 24 h 31"/>
                <a:gd name="T12" fmla="*/ 0 w 55"/>
                <a:gd name="T13" fmla="*/ 30 h 31"/>
                <a:gd name="T14" fmla="*/ 5 w 55"/>
                <a:gd name="T15" fmla="*/ 23 h 31"/>
                <a:gd name="T16" fmla="*/ 13 w 55"/>
                <a:gd name="T17" fmla="*/ 16 h 31"/>
                <a:gd name="T18" fmla="*/ 24 w 55"/>
                <a:gd name="T19" fmla="*/ 8 h 31"/>
                <a:gd name="T20" fmla="*/ 36 w 55"/>
                <a:gd name="T21" fmla="*/ 3 h 31"/>
                <a:gd name="T22" fmla="*/ 46 w 55"/>
                <a:gd name="T23" fmla="*/ 1 h 31"/>
                <a:gd name="T24" fmla="*/ 55 w 5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31">
                  <a:moveTo>
                    <a:pt x="55" y="0"/>
                  </a:moveTo>
                  <a:cubicBezTo>
                    <a:pt x="55" y="1"/>
                    <a:pt x="52" y="1"/>
                    <a:pt x="46" y="2"/>
                  </a:cubicBezTo>
                  <a:cubicBezTo>
                    <a:pt x="43" y="3"/>
                    <a:pt x="40" y="4"/>
                    <a:pt x="36" y="5"/>
                  </a:cubicBezTo>
                  <a:cubicBezTo>
                    <a:pt x="33" y="7"/>
                    <a:pt x="29" y="8"/>
                    <a:pt x="25" y="10"/>
                  </a:cubicBezTo>
                  <a:cubicBezTo>
                    <a:pt x="21" y="13"/>
                    <a:pt x="17" y="15"/>
                    <a:pt x="14" y="17"/>
                  </a:cubicBezTo>
                  <a:cubicBezTo>
                    <a:pt x="11" y="19"/>
                    <a:pt x="9" y="22"/>
                    <a:pt x="7" y="24"/>
                  </a:cubicBezTo>
                  <a:cubicBezTo>
                    <a:pt x="2" y="28"/>
                    <a:pt x="0" y="31"/>
                    <a:pt x="0" y="30"/>
                  </a:cubicBezTo>
                  <a:cubicBezTo>
                    <a:pt x="0" y="30"/>
                    <a:pt x="1" y="27"/>
                    <a:pt x="5" y="23"/>
                  </a:cubicBezTo>
                  <a:cubicBezTo>
                    <a:pt x="7" y="20"/>
                    <a:pt x="10" y="18"/>
                    <a:pt x="13" y="16"/>
                  </a:cubicBezTo>
                  <a:cubicBezTo>
                    <a:pt x="16" y="13"/>
                    <a:pt x="20" y="11"/>
                    <a:pt x="24" y="8"/>
                  </a:cubicBezTo>
                  <a:cubicBezTo>
                    <a:pt x="28" y="6"/>
                    <a:pt x="32" y="5"/>
                    <a:pt x="36" y="3"/>
                  </a:cubicBezTo>
                  <a:cubicBezTo>
                    <a:pt x="39" y="2"/>
                    <a:pt x="43" y="1"/>
                    <a:pt x="46" y="1"/>
                  </a:cubicBezTo>
                  <a:cubicBezTo>
                    <a:pt x="52" y="0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ïṧľíďè"/>
            <p:cNvSpPr/>
            <p:nvPr>
              <p:custDataLst>
                <p:tags r:id="rId9"/>
              </p:custDataLst>
            </p:nvPr>
          </p:nvSpPr>
          <p:spPr bwMode="auto">
            <a:xfrm>
              <a:off x="11218068" y="4748955"/>
              <a:ext cx="119775" cy="290454"/>
            </a:xfrm>
            <a:custGeom>
              <a:avLst/>
              <a:gdLst>
                <a:gd name="T0" fmla="*/ 29 w 29"/>
                <a:gd name="T1" fmla="*/ 70 h 70"/>
                <a:gd name="T2" fmla="*/ 27 w 29"/>
                <a:gd name="T3" fmla="*/ 59 h 70"/>
                <a:gd name="T4" fmla="*/ 19 w 29"/>
                <a:gd name="T5" fmla="*/ 33 h 70"/>
                <a:gd name="T6" fmla="*/ 13 w 29"/>
                <a:gd name="T7" fmla="*/ 19 h 70"/>
                <a:gd name="T8" fmla="*/ 7 w 29"/>
                <a:gd name="T9" fmla="*/ 9 h 70"/>
                <a:gd name="T10" fmla="*/ 0 w 29"/>
                <a:gd name="T11" fmla="*/ 0 h 70"/>
                <a:gd name="T12" fmla="*/ 8 w 29"/>
                <a:gd name="T13" fmla="*/ 8 h 70"/>
                <a:gd name="T14" fmla="*/ 15 w 29"/>
                <a:gd name="T15" fmla="*/ 18 h 70"/>
                <a:gd name="T16" fmla="*/ 22 w 29"/>
                <a:gd name="T17" fmla="*/ 32 h 70"/>
                <a:gd name="T18" fmla="*/ 28 w 29"/>
                <a:gd name="T19" fmla="*/ 58 h 70"/>
                <a:gd name="T20" fmla="*/ 29 w 29"/>
                <a:gd name="T2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70">
                  <a:moveTo>
                    <a:pt x="29" y="70"/>
                  </a:moveTo>
                  <a:cubicBezTo>
                    <a:pt x="28" y="70"/>
                    <a:pt x="28" y="65"/>
                    <a:pt x="27" y="59"/>
                  </a:cubicBezTo>
                  <a:cubicBezTo>
                    <a:pt x="25" y="52"/>
                    <a:pt x="23" y="43"/>
                    <a:pt x="19" y="33"/>
                  </a:cubicBezTo>
                  <a:cubicBezTo>
                    <a:pt x="18" y="28"/>
                    <a:pt x="15" y="23"/>
                    <a:pt x="13" y="19"/>
                  </a:cubicBezTo>
                  <a:cubicBezTo>
                    <a:pt x="11" y="15"/>
                    <a:pt x="9" y="12"/>
                    <a:pt x="7" y="9"/>
                  </a:cubicBezTo>
                  <a:cubicBezTo>
                    <a:pt x="3" y="4"/>
                    <a:pt x="0" y="1"/>
                    <a:pt x="0" y="0"/>
                  </a:cubicBezTo>
                  <a:cubicBezTo>
                    <a:pt x="1" y="0"/>
                    <a:pt x="4" y="3"/>
                    <a:pt x="8" y="8"/>
                  </a:cubicBezTo>
                  <a:cubicBezTo>
                    <a:pt x="11" y="11"/>
                    <a:pt x="13" y="14"/>
                    <a:pt x="15" y="18"/>
                  </a:cubicBezTo>
                  <a:cubicBezTo>
                    <a:pt x="17" y="22"/>
                    <a:pt x="20" y="27"/>
                    <a:pt x="22" y="32"/>
                  </a:cubicBezTo>
                  <a:cubicBezTo>
                    <a:pt x="25" y="42"/>
                    <a:pt x="27" y="51"/>
                    <a:pt x="28" y="58"/>
                  </a:cubicBezTo>
                  <a:cubicBezTo>
                    <a:pt x="29" y="65"/>
                    <a:pt x="29" y="70"/>
                    <a:pt x="29" y="7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ïšļiďé"/>
            <p:cNvSpPr/>
            <p:nvPr>
              <p:custDataLst>
                <p:tags r:id="rId10"/>
              </p:custDataLst>
            </p:nvPr>
          </p:nvSpPr>
          <p:spPr bwMode="auto">
            <a:xfrm>
              <a:off x="11164170" y="5063365"/>
              <a:ext cx="100312" cy="262008"/>
            </a:xfrm>
            <a:custGeom>
              <a:avLst/>
              <a:gdLst>
                <a:gd name="T0" fmla="*/ 23 w 24"/>
                <a:gd name="T1" fmla="*/ 63 h 63"/>
                <a:gd name="T2" fmla="*/ 22 w 24"/>
                <a:gd name="T3" fmla="*/ 53 h 63"/>
                <a:gd name="T4" fmla="*/ 21 w 24"/>
                <a:gd name="T5" fmla="*/ 42 h 63"/>
                <a:gd name="T6" fmla="*/ 17 w 24"/>
                <a:gd name="T7" fmla="*/ 29 h 63"/>
                <a:gd name="T8" fmla="*/ 12 w 24"/>
                <a:gd name="T9" fmla="*/ 17 h 63"/>
                <a:gd name="T10" fmla="*/ 6 w 24"/>
                <a:gd name="T11" fmla="*/ 8 h 63"/>
                <a:gd name="T12" fmla="*/ 0 w 24"/>
                <a:gd name="T13" fmla="*/ 0 h 63"/>
                <a:gd name="T14" fmla="*/ 7 w 24"/>
                <a:gd name="T15" fmla="*/ 7 h 63"/>
                <a:gd name="T16" fmla="*/ 13 w 24"/>
                <a:gd name="T17" fmla="*/ 16 h 63"/>
                <a:gd name="T18" fmla="*/ 19 w 24"/>
                <a:gd name="T19" fmla="*/ 28 h 63"/>
                <a:gd name="T20" fmla="*/ 23 w 24"/>
                <a:gd name="T21" fmla="*/ 42 h 63"/>
                <a:gd name="T22" fmla="*/ 24 w 24"/>
                <a:gd name="T23" fmla="*/ 53 h 63"/>
                <a:gd name="T24" fmla="*/ 23 w 2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63">
                  <a:moveTo>
                    <a:pt x="23" y="63"/>
                  </a:moveTo>
                  <a:cubicBezTo>
                    <a:pt x="22" y="63"/>
                    <a:pt x="23" y="59"/>
                    <a:pt x="22" y="53"/>
                  </a:cubicBezTo>
                  <a:cubicBezTo>
                    <a:pt x="22" y="50"/>
                    <a:pt x="21" y="46"/>
                    <a:pt x="21" y="42"/>
                  </a:cubicBezTo>
                  <a:cubicBezTo>
                    <a:pt x="20" y="38"/>
                    <a:pt x="19" y="34"/>
                    <a:pt x="17" y="29"/>
                  </a:cubicBezTo>
                  <a:cubicBezTo>
                    <a:pt x="15" y="25"/>
                    <a:pt x="13" y="21"/>
                    <a:pt x="12" y="17"/>
                  </a:cubicBezTo>
                  <a:cubicBezTo>
                    <a:pt x="10" y="14"/>
                    <a:pt x="8" y="11"/>
                    <a:pt x="6" y="8"/>
                  </a:cubicBezTo>
                  <a:cubicBezTo>
                    <a:pt x="2" y="3"/>
                    <a:pt x="0" y="0"/>
                    <a:pt x="0" y="0"/>
                  </a:cubicBezTo>
                  <a:cubicBezTo>
                    <a:pt x="0" y="0"/>
                    <a:pt x="3" y="2"/>
                    <a:pt x="7" y="7"/>
                  </a:cubicBezTo>
                  <a:cubicBezTo>
                    <a:pt x="9" y="10"/>
                    <a:pt x="11" y="13"/>
                    <a:pt x="13" y="16"/>
                  </a:cubicBezTo>
                  <a:cubicBezTo>
                    <a:pt x="15" y="20"/>
                    <a:pt x="17" y="24"/>
                    <a:pt x="19" y="28"/>
                  </a:cubicBezTo>
                  <a:cubicBezTo>
                    <a:pt x="21" y="33"/>
                    <a:pt x="22" y="37"/>
                    <a:pt x="23" y="42"/>
                  </a:cubicBezTo>
                  <a:cubicBezTo>
                    <a:pt x="23" y="46"/>
                    <a:pt x="24" y="49"/>
                    <a:pt x="24" y="53"/>
                  </a:cubicBezTo>
                  <a:cubicBezTo>
                    <a:pt x="24" y="59"/>
                    <a:pt x="23" y="63"/>
                    <a:pt x="23" y="6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íşļíḑè"/>
            <p:cNvSpPr/>
            <p:nvPr>
              <p:custDataLst>
                <p:tags r:id="rId11"/>
              </p:custDataLst>
            </p:nvPr>
          </p:nvSpPr>
          <p:spPr bwMode="auto">
            <a:xfrm>
              <a:off x="6925632" y="2652893"/>
              <a:ext cx="4252014" cy="2813215"/>
            </a:xfrm>
            <a:custGeom>
              <a:avLst/>
              <a:gdLst>
                <a:gd name="T0" fmla="*/ 1015 w 1027"/>
                <a:gd name="T1" fmla="*/ 679 h 679"/>
                <a:gd name="T2" fmla="*/ 12 w 1027"/>
                <a:gd name="T3" fmla="*/ 679 h 679"/>
                <a:gd name="T4" fmla="*/ 0 w 1027"/>
                <a:gd name="T5" fmla="*/ 668 h 679"/>
                <a:gd name="T6" fmla="*/ 0 w 1027"/>
                <a:gd name="T7" fmla="*/ 12 h 679"/>
                <a:gd name="T8" fmla="*/ 12 w 1027"/>
                <a:gd name="T9" fmla="*/ 0 h 679"/>
                <a:gd name="T10" fmla="*/ 1015 w 1027"/>
                <a:gd name="T11" fmla="*/ 0 h 679"/>
                <a:gd name="T12" fmla="*/ 1027 w 1027"/>
                <a:gd name="T13" fmla="*/ 12 h 679"/>
                <a:gd name="T14" fmla="*/ 1027 w 1027"/>
                <a:gd name="T15" fmla="*/ 668 h 679"/>
                <a:gd name="T16" fmla="*/ 1015 w 1027"/>
                <a:gd name="T17" fmla="*/ 679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7" h="679">
                  <a:moveTo>
                    <a:pt x="1015" y="679"/>
                  </a:moveTo>
                  <a:cubicBezTo>
                    <a:pt x="12" y="679"/>
                    <a:pt x="12" y="679"/>
                    <a:pt x="12" y="679"/>
                  </a:cubicBezTo>
                  <a:cubicBezTo>
                    <a:pt x="5" y="679"/>
                    <a:pt x="0" y="674"/>
                    <a:pt x="0" y="66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015" y="0"/>
                    <a:pt x="1015" y="0"/>
                    <a:pt x="1015" y="0"/>
                  </a:cubicBezTo>
                  <a:cubicBezTo>
                    <a:pt x="1021" y="0"/>
                    <a:pt x="1027" y="6"/>
                    <a:pt x="1027" y="12"/>
                  </a:cubicBezTo>
                  <a:cubicBezTo>
                    <a:pt x="1027" y="668"/>
                    <a:pt x="1027" y="668"/>
                    <a:pt x="1027" y="668"/>
                  </a:cubicBezTo>
                  <a:cubicBezTo>
                    <a:pt x="1027" y="674"/>
                    <a:pt x="1021" y="679"/>
                    <a:pt x="1015" y="6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iṧḻídé"/>
            <p:cNvSpPr/>
            <p:nvPr>
              <p:custDataLst>
                <p:tags r:id="rId12"/>
              </p:custDataLst>
            </p:nvPr>
          </p:nvSpPr>
          <p:spPr bwMode="auto">
            <a:xfrm>
              <a:off x="6930123" y="2631933"/>
              <a:ext cx="4259499" cy="182657"/>
            </a:xfrm>
            <a:custGeom>
              <a:avLst/>
              <a:gdLst>
                <a:gd name="T0" fmla="*/ 1003 w 1029"/>
                <a:gd name="T1" fmla="*/ 0 h 44"/>
                <a:gd name="T2" fmla="*/ 23 w 1029"/>
                <a:gd name="T3" fmla="*/ 3 h 44"/>
                <a:gd name="T4" fmla="*/ 0 w 1029"/>
                <a:gd name="T5" fmla="*/ 21 h 44"/>
                <a:gd name="T6" fmla="*/ 1 w 1029"/>
                <a:gd name="T7" fmla="*/ 44 h 44"/>
                <a:gd name="T8" fmla="*/ 1029 w 1029"/>
                <a:gd name="T9" fmla="*/ 44 h 44"/>
                <a:gd name="T10" fmla="*/ 1029 w 1029"/>
                <a:gd name="T11" fmla="*/ 21 h 44"/>
                <a:gd name="T12" fmla="*/ 1003 w 1029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9" h="44">
                  <a:moveTo>
                    <a:pt x="1003" y="0"/>
                  </a:moveTo>
                  <a:cubicBezTo>
                    <a:pt x="23" y="3"/>
                    <a:pt x="23" y="3"/>
                    <a:pt x="23" y="3"/>
                  </a:cubicBezTo>
                  <a:cubicBezTo>
                    <a:pt x="9" y="3"/>
                    <a:pt x="0" y="5"/>
                    <a:pt x="0" y="21"/>
                  </a:cubicBezTo>
                  <a:cubicBezTo>
                    <a:pt x="0" y="21"/>
                    <a:pt x="1" y="39"/>
                    <a:pt x="1" y="44"/>
                  </a:cubicBezTo>
                  <a:cubicBezTo>
                    <a:pt x="16" y="44"/>
                    <a:pt x="1029" y="44"/>
                    <a:pt x="1029" y="44"/>
                  </a:cubicBezTo>
                  <a:cubicBezTo>
                    <a:pt x="1029" y="21"/>
                    <a:pt x="1029" y="21"/>
                    <a:pt x="1029" y="21"/>
                  </a:cubicBezTo>
                  <a:cubicBezTo>
                    <a:pt x="1029" y="10"/>
                    <a:pt x="1017" y="0"/>
                    <a:pt x="1003" y="0"/>
                  </a:cubicBezTo>
                  <a:close/>
                </a:path>
              </a:pathLst>
            </a:custGeom>
            <a:gradFill>
              <a:gsLst>
                <a:gs pos="4400">
                  <a:srgbClr val="CF5D7A"/>
                </a:gs>
                <a:gs pos="100000">
                  <a:srgbClr val="BD587E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íš1îḑe"/>
            <p:cNvSpPr/>
            <p:nvPr>
              <p:custDataLst>
                <p:tags r:id="rId13"/>
              </p:custDataLst>
            </p:nvPr>
          </p:nvSpPr>
          <p:spPr bwMode="auto">
            <a:xfrm>
              <a:off x="7091819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íślïḍè"/>
            <p:cNvSpPr/>
            <p:nvPr>
              <p:custDataLst>
                <p:tags r:id="rId14"/>
              </p:custDataLst>
            </p:nvPr>
          </p:nvSpPr>
          <p:spPr bwMode="auto">
            <a:xfrm>
              <a:off x="7199617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ṣḻîďe"/>
            <p:cNvSpPr/>
            <p:nvPr>
              <p:custDataLst>
                <p:tags r:id="rId15"/>
              </p:custDataLst>
            </p:nvPr>
          </p:nvSpPr>
          <p:spPr bwMode="auto">
            <a:xfrm>
              <a:off x="7311906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iṩľîḓè"/>
            <p:cNvSpPr/>
            <p:nvPr>
              <p:custDataLst>
                <p:tags r:id="rId16"/>
              </p:custDataLst>
            </p:nvPr>
          </p:nvSpPr>
          <p:spPr bwMode="auto">
            <a:xfrm>
              <a:off x="6930123" y="2814589"/>
              <a:ext cx="4255007" cy="16918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" name="ïŝľïḍé"/>
            <p:cNvSpPr/>
            <p:nvPr>
              <p:custDataLst>
                <p:tags r:id="rId17"/>
              </p:custDataLst>
            </p:nvPr>
          </p:nvSpPr>
          <p:spPr bwMode="auto">
            <a:xfrm>
              <a:off x="8168297" y="3302673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îṩļîdê"/>
            <p:cNvSpPr/>
            <p:nvPr>
              <p:custDataLst>
                <p:tags r:id="rId18"/>
              </p:custDataLst>
            </p:nvPr>
          </p:nvSpPr>
          <p:spPr bwMode="auto">
            <a:xfrm>
              <a:off x="8482707" y="3302673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íślíďé"/>
            <p:cNvSpPr/>
            <p:nvPr>
              <p:custDataLst>
                <p:tags r:id="rId19"/>
              </p:custDataLst>
            </p:nvPr>
          </p:nvSpPr>
          <p:spPr bwMode="auto">
            <a:xfrm>
              <a:off x="8168297" y="3593127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íṡļiḍe"/>
            <p:cNvSpPr/>
            <p:nvPr>
              <p:custDataLst>
                <p:tags r:id="rId20"/>
              </p:custDataLst>
            </p:nvPr>
          </p:nvSpPr>
          <p:spPr bwMode="auto">
            <a:xfrm>
              <a:off x="8482707" y="3593127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îṩḷïḋé"/>
            <p:cNvSpPr/>
            <p:nvPr>
              <p:custDataLst>
                <p:tags r:id="rId21"/>
              </p:custDataLst>
            </p:nvPr>
          </p:nvSpPr>
          <p:spPr bwMode="auto">
            <a:xfrm>
              <a:off x="8163805" y="3874598"/>
              <a:ext cx="285963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iṧlïḓê"/>
            <p:cNvSpPr/>
            <p:nvPr>
              <p:custDataLst>
                <p:tags r:id="rId22"/>
              </p:custDataLst>
            </p:nvPr>
          </p:nvSpPr>
          <p:spPr bwMode="auto">
            <a:xfrm>
              <a:off x="8482707" y="3874598"/>
              <a:ext cx="281471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ïṩḷîḍê"/>
            <p:cNvSpPr/>
            <p:nvPr>
              <p:custDataLst>
                <p:tags r:id="rId23"/>
              </p:custDataLst>
            </p:nvPr>
          </p:nvSpPr>
          <p:spPr bwMode="auto">
            <a:xfrm>
              <a:off x="8963304" y="3473352"/>
              <a:ext cx="558451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" name="îsļïḍé"/>
            <p:cNvSpPr/>
            <p:nvPr>
              <p:custDataLst>
                <p:tags r:id="rId24"/>
              </p:custDataLst>
            </p:nvPr>
          </p:nvSpPr>
          <p:spPr bwMode="auto">
            <a:xfrm>
              <a:off x="8963304" y="3349085"/>
              <a:ext cx="884839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" name="îṧļïḋè"/>
            <p:cNvSpPr/>
            <p:nvPr>
              <p:custDataLst>
                <p:tags r:id="rId25"/>
              </p:custDataLst>
            </p:nvPr>
          </p:nvSpPr>
          <p:spPr bwMode="auto">
            <a:xfrm>
              <a:off x="8963304" y="3696432"/>
              <a:ext cx="1398373" cy="74859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" name="îṧlíḍe"/>
            <p:cNvSpPr/>
            <p:nvPr>
              <p:custDataLst>
                <p:tags r:id="rId26"/>
              </p:custDataLst>
            </p:nvPr>
          </p:nvSpPr>
          <p:spPr bwMode="auto">
            <a:xfrm>
              <a:off x="7162187" y="3302673"/>
              <a:ext cx="931251" cy="82495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ïṧlïḑè"/>
            <p:cNvSpPr/>
            <p:nvPr>
              <p:custDataLst>
                <p:tags r:id="rId27"/>
              </p:custDataLst>
            </p:nvPr>
          </p:nvSpPr>
          <p:spPr bwMode="auto">
            <a:xfrm>
              <a:off x="7509535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ṩļíḑè"/>
            <p:cNvSpPr/>
            <p:nvPr>
              <p:custDataLst>
                <p:tags r:id="rId28"/>
              </p:custDataLst>
            </p:nvPr>
          </p:nvSpPr>
          <p:spPr bwMode="auto">
            <a:xfrm>
              <a:off x="7609846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ïš1îḍè"/>
            <p:cNvSpPr/>
            <p:nvPr>
              <p:custDataLst>
                <p:tags r:id="rId29"/>
              </p:custDataLst>
            </p:nvPr>
          </p:nvSpPr>
          <p:spPr bwMode="auto">
            <a:xfrm>
              <a:off x="7704169" y="4197991"/>
              <a:ext cx="4192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íṣ1idè"/>
            <p:cNvSpPr/>
            <p:nvPr>
              <p:custDataLst>
                <p:tags r:id="rId30"/>
              </p:custDataLst>
            </p:nvPr>
          </p:nvSpPr>
          <p:spPr bwMode="auto">
            <a:xfrm>
              <a:off x="9020197" y="3941971"/>
              <a:ext cx="774046" cy="157205"/>
            </a:xfrm>
            <a:custGeom>
              <a:avLst/>
              <a:gdLst>
                <a:gd name="T0" fmla="*/ 167 w 187"/>
                <a:gd name="T1" fmla="*/ 38 h 38"/>
                <a:gd name="T2" fmla="*/ 20 w 187"/>
                <a:gd name="T3" fmla="*/ 38 h 38"/>
                <a:gd name="T4" fmla="*/ 0 w 187"/>
                <a:gd name="T5" fmla="*/ 19 h 38"/>
                <a:gd name="T6" fmla="*/ 20 w 187"/>
                <a:gd name="T7" fmla="*/ 0 h 38"/>
                <a:gd name="T8" fmla="*/ 167 w 187"/>
                <a:gd name="T9" fmla="*/ 0 h 38"/>
                <a:gd name="T10" fmla="*/ 187 w 187"/>
                <a:gd name="T11" fmla="*/ 19 h 38"/>
                <a:gd name="T12" fmla="*/ 167 w 18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38">
                  <a:moveTo>
                    <a:pt x="167" y="38"/>
                  </a:moveTo>
                  <a:cubicBezTo>
                    <a:pt x="20" y="38"/>
                    <a:pt x="20" y="38"/>
                    <a:pt x="20" y="38"/>
                  </a:cubicBezTo>
                  <a:cubicBezTo>
                    <a:pt x="9" y="38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78" y="0"/>
                    <a:pt x="187" y="9"/>
                    <a:pt x="187" y="19"/>
                  </a:cubicBezTo>
                  <a:cubicBezTo>
                    <a:pt x="187" y="30"/>
                    <a:pt x="178" y="38"/>
                    <a:pt x="167" y="38"/>
                  </a:cubicBezTo>
                  <a:close/>
                </a:path>
              </a:pathLst>
            </a:custGeom>
            <a:gradFill>
              <a:gsLst>
                <a:gs pos="4400">
                  <a:srgbClr val="4DBEE3"/>
                </a:gs>
                <a:gs pos="100000">
                  <a:srgbClr val="64E8F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iśļïdê"/>
            <p:cNvSpPr/>
            <p:nvPr>
              <p:custDataLst>
                <p:tags r:id="rId31"/>
              </p:custDataLst>
            </p:nvPr>
          </p:nvSpPr>
          <p:spPr bwMode="auto">
            <a:xfrm>
              <a:off x="7117272" y="4521383"/>
              <a:ext cx="495570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îṩ1ïḑé"/>
            <p:cNvSpPr/>
            <p:nvPr>
              <p:custDataLst>
                <p:tags r:id="rId32"/>
              </p:custDataLst>
            </p:nvPr>
          </p:nvSpPr>
          <p:spPr bwMode="auto">
            <a:xfrm>
              <a:off x="7671232" y="4748955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ïŝļídê"/>
            <p:cNvSpPr/>
            <p:nvPr>
              <p:custDataLst>
                <p:tags r:id="rId33"/>
              </p:custDataLst>
            </p:nvPr>
          </p:nvSpPr>
          <p:spPr bwMode="auto">
            <a:xfrm>
              <a:off x="7671232" y="4624688"/>
              <a:ext cx="302432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" name="i$1ídè"/>
            <p:cNvSpPr/>
            <p:nvPr>
              <p:custDataLst>
                <p:tags r:id="rId34"/>
              </p:custDataLst>
            </p:nvPr>
          </p:nvSpPr>
          <p:spPr bwMode="auto">
            <a:xfrm>
              <a:off x="7671232" y="4558812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" name="íslïďé"/>
            <p:cNvSpPr/>
            <p:nvPr>
              <p:custDataLst>
                <p:tags r:id="rId35"/>
              </p:custDataLst>
            </p:nvPr>
          </p:nvSpPr>
          <p:spPr bwMode="auto">
            <a:xfrm>
              <a:off x="7671232" y="4835792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" name="ïšḷîďe"/>
            <p:cNvSpPr/>
            <p:nvPr>
              <p:custDataLst>
                <p:tags r:id="rId36"/>
              </p:custDataLst>
            </p:nvPr>
          </p:nvSpPr>
          <p:spPr bwMode="auto">
            <a:xfrm>
              <a:off x="7671232" y="4927120"/>
              <a:ext cx="753086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" name="îşlîďe"/>
            <p:cNvSpPr/>
            <p:nvPr>
              <p:custDataLst>
                <p:tags r:id="rId37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1" name="íşľíďê"/>
            <p:cNvSpPr/>
            <p:nvPr>
              <p:custDataLst>
                <p:tags r:id="rId38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" name="îsļiďê"/>
            <p:cNvSpPr/>
            <p:nvPr>
              <p:custDataLst>
                <p:tags r:id="rId39"/>
              </p:custDataLst>
            </p:nvPr>
          </p:nvSpPr>
          <p:spPr bwMode="auto">
            <a:xfrm>
              <a:off x="9662491" y="4748955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íṧliḑe"/>
            <p:cNvSpPr/>
            <p:nvPr>
              <p:custDataLst>
                <p:tags r:id="rId40"/>
              </p:custDataLst>
            </p:nvPr>
          </p:nvSpPr>
          <p:spPr bwMode="auto">
            <a:xfrm>
              <a:off x="9662491" y="4624688"/>
              <a:ext cx="297941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îṥļíḓé"/>
            <p:cNvSpPr/>
            <p:nvPr>
              <p:custDataLst>
                <p:tags r:id="rId41"/>
              </p:custDataLst>
            </p:nvPr>
          </p:nvSpPr>
          <p:spPr bwMode="auto">
            <a:xfrm>
              <a:off x="9662491" y="4558812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ïSḷíḑe"/>
            <p:cNvSpPr/>
            <p:nvPr>
              <p:custDataLst>
                <p:tags r:id="rId42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îṥlïde"/>
            <p:cNvSpPr/>
            <p:nvPr>
              <p:custDataLst>
                <p:tags r:id="rId43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ïṧlîḍé"/>
            <p:cNvSpPr/>
            <p:nvPr>
              <p:custDataLst>
                <p:tags r:id="rId44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išḻïḍe"/>
            <p:cNvSpPr/>
            <p:nvPr>
              <p:custDataLst>
                <p:tags r:id="rId45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ïṥľíďè"/>
            <p:cNvSpPr/>
            <p:nvPr>
              <p:custDataLst>
                <p:tags r:id="rId46"/>
              </p:custDataLst>
            </p:nvPr>
          </p:nvSpPr>
          <p:spPr bwMode="auto">
            <a:xfrm>
              <a:off x="7117272" y="5154693"/>
              <a:ext cx="495570" cy="306924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îš1îḓê"/>
            <p:cNvSpPr/>
            <p:nvPr>
              <p:custDataLst>
                <p:tags r:id="rId47"/>
              </p:custDataLst>
            </p:nvPr>
          </p:nvSpPr>
          <p:spPr bwMode="auto">
            <a:xfrm>
              <a:off x="7671232" y="5386757"/>
              <a:ext cx="1308542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isļíḍè"/>
            <p:cNvSpPr/>
            <p:nvPr>
              <p:custDataLst>
                <p:tags r:id="rId48"/>
              </p:custDataLst>
            </p:nvPr>
          </p:nvSpPr>
          <p:spPr bwMode="auto">
            <a:xfrm>
              <a:off x="7671232" y="5259496"/>
              <a:ext cx="302432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îṡḷiḋê"/>
            <p:cNvSpPr/>
            <p:nvPr>
              <p:custDataLst>
                <p:tags r:id="rId49"/>
              </p:custDataLst>
            </p:nvPr>
          </p:nvSpPr>
          <p:spPr bwMode="auto">
            <a:xfrm>
              <a:off x="7671232" y="5192123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ïslïḋê"/>
            <p:cNvSpPr/>
            <p:nvPr>
              <p:custDataLst>
                <p:tags r:id="rId50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îšļîḑe"/>
            <p:cNvSpPr/>
            <p:nvPr>
              <p:custDataLst>
                <p:tags r:id="rId51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ïṡḷïḋe"/>
            <p:cNvSpPr/>
            <p:nvPr>
              <p:custDataLst>
                <p:tags r:id="rId52"/>
              </p:custDataLst>
            </p:nvPr>
          </p:nvSpPr>
          <p:spPr bwMode="auto">
            <a:xfrm>
              <a:off x="9662491" y="5386757"/>
              <a:ext cx="130405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ïṡ1íḑe"/>
            <p:cNvSpPr/>
            <p:nvPr>
              <p:custDataLst>
                <p:tags r:id="rId53"/>
              </p:custDataLst>
            </p:nvPr>
          </p:nvSpPr>
          <p:spPr bwMode="auto">
            <a:xfrm>
              <a:off x="9662491" y="5259496"/>
              <a:ext cx="297941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išľîḍe"/>
            <p:cNvSpPr/>
            <p:nvPr>
              <p:custDataLst>
                <p:tags r:id="rId54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íṧlîḑé"/>
            <p:cNvSpPr/>
            <p:nvPr>
              <p:custDataLst>
                <p:tags r:id="rId55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iṧļiďê"/>
            <p:cNvSpPr/>
            <p:nvPr>
              <p:custDataLst>
                <p:tags r:id="rId56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iṩļîḍe"/>
            <p:cNvSpPr/>
            <p:nvPr>
              <p:custDataLst>
                <p:tags r:id="rId57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îṣ1îdê"/>
            <p:cNvSpPr/>
            <p:nvPr>
              <p:custDataLst>
                <p:tags r:id="rId58"/>
              </p:custDataLst>
            </p:nvPr>
          </p:nvSpPr>
          <p:spPr bwMode="auto">
            <a:xfrm>
              <a:off x="10746455" y="3100552"/>
              <a:ext cx="157205" cy="98814"/>
            </a:xfrm>
            <a:custGeom>
              <a:avLst/>
              <a:gdLst>
                <a:gd name="T0" fmla="*/ 105 w 105"/>
                <a:gd name="T1" fmla="*/ 66 h 66"/>
                <a:gd name="T2" fmla="*/ 25 w 105"/>
                <a:gd name="T3" fmla="*/ 66 h 66"/>
                <a:gd name="T4" fmla="*/ 0 w 105"/>
                <a:gd name="T5" fmla="*/ 0 h 66"/>
                <a:gd name="T6" fmla="*/ 105 w 105"/>
                <a:gd name="T7" fmla="*/ 0 h 66"/>
                <a:gd name="T8" fmla="*/ 105 w 105"/>
                <a:gd name="T9" fmla="*/ 66 h 66"/>
                <a:gd name="T10" fmla="*/ 28 w 105"/>
                <a:gd name="T11" fmla="*/ 63 h 66"/>
                <a:gd name="T12" fmla="*/ 102 w 105"/>
                <a:gd name="T13" fmla="*/ 63 h 66"/>
                <a:gd name="T14" fmla="*/ 102 w 105"/>
                <a:gd name="T15" fmla="*/ 5 h 66"/>
                <a:gd name="T16" fmla="*/ 6 w 105"/>
                <a:gd name="T17" fmla="*/ 5 h 66"/>
                <a:gd name="T18" fmla="*/ 28 w 105"/>
                <a:gd name="T19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66">
                  <a:moveTo>
                    <a:pt x="105" y="66"/>
                  </a:moveTo>
                  <a:lnTo>
                    <a:pt x="25" y="66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66"/>
                  </a:lnTo>
                  <a:close/>
                  <a:moveTo>
                    <a:pt x="28" y="63"/>
                  </a:moveTo>
                  <a:lnTo>
                    <a:pt x="102" y="63"/>
                  </a:lnTo>
                  <a:lnTo>
                    <a:pt x="102" y="5"/>
                  </a:lnTo>
                  <a:lnTo>
                    <a:pt x="6" y="5"/>
                  </a:lnTo>
                  <a:lnTo>
                    <a:pt x="28" y="63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îśļïḓè"/>
            <p:cNvSpPr/>
            <p:nvPr>
              <p:custDataLst>
                <p:tags r:id="rId59"/>
              </p:custDataLst>
            </p:nvPr>
          </p:nvSpPr>
          <p:spPr bwMode="auto">
            <a:xfrm>
              <a:off x="10792868" y="3079591"/>
              <a:ext cx="148222" cy="128758"/>
            </a:xfrm>
            <a:custGeom>
              <a:avLst/>
              <a:gdLst>
                <a:gd name="T0" fmla="*/ 82 w 99"/>
                <a:gd name="T1" fmla="*/ 86 h 86"/>
                <a:gd name="T2" fmla="*/ 0 w 99"/>
                <a:gd name="T3" fmla="*/ 86 h 86"/>
                <a:gd name="T4" fmla="*/ 0 w 99"/>
                <a:gd name="T5" fmla="*/ 83 h 86"/>
                <a:gd name="T6" fmla="*/ 80 w 99"/>
                <a:gd name="T7" fmla="*/ 83 h 86"/>
                <a:gd name="T8" fmla="*/ 80 w 99"/>
                <a:gd name="T9" fmla="*/ 0 h 86"/>
                <a:gd name="T10" fmla="*/ 99 w 99"/>
                <a:gd name="T11" fmla="*/ 0 h 86"/>
                <a:gd name="T12" fmla="*/ 99 w 99"/>
                <a:gd name="T13" fmla="*/ 6 h 86"/>
                <a:gd name="T14" fmla="*/ 82 w 99"/>
                <a:gd name="T15" fmla="*/ 6 h 86"/>
                <a:gd name="T16" fmla="*/ 82 w 99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86">
                  <a:moveTo>
                    <a:pt x="82" y="86"/>
                  </a:moveTo>
                  <a:lnTo>
                    <a:pt x="0" y="86"/>
                  </a:lnTo>
                  <a:lnTo>
                    <a:pt x="0" y="83"/>
                  </a:lnTo>
                  <a:lnTo>
                    <a:pt x="80" y="83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6"/>
                  </a:lnTo>
                  <a:lnTo>
                    <a:pt x="82" y="6"/>
                  </a:lnTo>
                  <a:lnTo>
                    <a:pt x="82" y="86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îsļîḋé"/>
            <p:cNvSpPr/>
            <p:nvPr>
              <p:custDataLst>
                <p:tags r:id="rId60"/>
              </p:custDataLst>
            </p:nvPr>
          </p:nvSpPr>
          <p:spPr bwMode="auto">
            <a:xfrm>
              <a:off x="10783885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2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2" y="3"/>
                    <a:pt x="2" y="5"/>
                  </a:cubicBezTo>
                  <a:cubicBezTo>
                    <a:pt x="2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îśḷïḓé"/>
            <p:cNvSpPr/>
            <p:nvPr>
              <p:custDataLst>
                <p:tags r:id="rId61"/>
              </p:custDataLst>
            </p:nvPr>
          </p:nvSpPr>
          <p:spPr bwMode="auto">
            <a:xfrm>
              <a:off x="10882698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1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8"/>
                    <a:pt x="7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1" y="3"/>
                    <a:pt x="1" y="5"/>
                  </a:cubicBezTo>
                  <a:cubicBezTo>
                    <a:pt x="1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íṧľíḋe"/>
            <p:cNvSpPr/>
            <p:nvPr>
              <p:custDataLst>
                <p:tags r:id="rId62"/>
              </p:custDataLst>
            </p:nvPr>
          </p:nvSpPr>
          <p:spPr bwMode="auto">
            <a:xfrm>
              <a:off x="10774902" y="3166428"/>
              <a:ext cx="124267" cy="4492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îṥľiďé"/>
            <p:cNvSpPr/>
            <p:nvPr>
              <p:custDataLst>
                <p:tags r:id="rId63"/>
              </p:custDataLst>
            </p:nvPr>
          </p:nvSpPr>
          <p:spPr bwMode="auto">
            <a:xfrm>
              <a:off x="10809337" y="3105044"/>
              <a:ext cx="7486" cy="89831"/>
            </a:xfrm>
            <a:custGeom>
              <a:avLst/>
              <a:gdLst>
                <a:gd name="T0" fmla="*/ 2 w 5"/>
                <a:gd name="T1" fmla="*/ 60 h 60"/>
                <a:gd name="T2" fmla="*/ 0 w 5"/>
                <a:gd name="T3" fmla="*/ 0 h 60"/>
                <a:gd name="T4" fmla="*/ 2 w 5"/>
                <a:gd name="T5" fmla="*/ 0 h 60"/>
                <a:gd name="T6" fmla="*/ 5 w 5"/>
                <a:gd name="T7" fmla="*/ 60 h 60"/>
                <a:gd name="T8" fmla="*/ 2 w 5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0">
                  <a:moveTo>
                    <a:pt x="2" y="6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60"/>
                  </a:lnTo>
                  <a:lnTo>
                    <a:pt x="2" y="60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ïṧḷíďe"/>
            <p:cNvSpPr/>
            <p:nvPr>
              <p:custDataLst>
                <p:tags r:id="rId64"/>
              </p:custDataLst>
            </p:nvPr>
          </p:nvSpPr>
          <p:spPr bwMode="auto">
            <a:xfrm>
              <a:off x="10858743" y="3108038"/>
              <a:ext cx="4492" cy="86837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iś1íḑê"/>
            <p:cNvSpPr/>
            <p:nvPr>
              <p:custDataLst>
                <p:tags r:id="rId65"/>
              </p:custDataLst>
            </p:nvPr>
          </p:nvSpPr>
          <p:spPr bwMode="auto">
            <a:xfrm>
              <a:off x="10762923" y="3133490"/>
              <a:ext cx="136245" cy="8983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iṥlïďe"/>
            <p:cNvSpPr/>
            <p:nvPr>
              <p:custDataLst>
                <p:tags r:id="rId66"/>
              </p:custDataLst>
            </p:nvPr>
          </p:nvSpPr>
          <p:spPr bwMode="auto">
            <a:xfrm>
              <a:off x="5543728" y="4413585"/>
              <a:ext cx="910290" cy="1097439"/>
            </a:xfrm>
            <a:custGeom>
              <a:avLst/>
              <a:gdLst>
                <a:gd name="T0" fmla="*/ 162 w 220"/>
                <a:gd name="T1" fmla="*/ 249 h 265"/>
                <a:gd name="T2" fmla="*/ 104 w 220"/>
                <a:gd name="T3" fmla="*/ 259 h 265"/>
                <a:gd name="T4" fmla="*/ 65 w 220"/>
                <a:gd name="T5" fmla="*/ 216 h 265"/>
                <a:gd name="T6" fmla="*/ 60 w 220"/>
                <a:gd name="T7" fmla="*/ 174 h 265"/>
                <a:gd name="T8" fmla="*/ 25 w 220"/>
                <a:gd name="T9" fmla="*/ 138 h 265"/>
                <a:gd name="T10" fmla="*/ 16 w 220"/>
                <a:gd name="T11" fmla="*/ 92 h 265"/>
                <a:gd name="T12" fmla="*/ 6 w 220"/>
                <a:gd name="T13" fmla="*/ 58 h 265"/>
                <a:gd name="T14" fmla="*/ 3 w 220"/>
                <a:gd name="T15" fmla="*/ 23 h 265"/>
                <a:gd name="T16" fmla="*/ 28 w 220"/>
                <a:gd name="T17" fmla="*/ 0 h 265"/>
                <a:gd name="T18" fmla="*/ 54 w 220"/>
                <a:gd name="T19" fmla="*/ 15 h 265"/>
                <a:gd name="T20" fmla="*/ 74 w 220"/>
                <a:gd name="T21" fmla="*/ 37 h 265"/>
                <a:gd name="T22" fmla="*/ 118 w 220"/>
                <a:gd name="T23" fmla="*/ 52 h 265"/>
                <a:gd name="T24" fmla="*/ 156 w 220"/>
                <a:gd name="T25" fmla="*/ 77 h 265"/>
                <a:gd name="T26" fmla="*/ 166 w 220"/>
                <a:gd name="T27" fmla="*/ 124 h 265"/>
                <a:gd name="T28" fmla="*/ 190 w 220"/>
                <a:gd name="T29" fmla="*/ 141 h 265"/>
                <a:gd name="T30" fmla="*/ 214 w 220"/>
                <a:gd name="T31" fmla="*/ 205 h 265"/>
                <a:gd name="T32" fmla="*/ 162 w 220"/>
                <a:gd name="T33" fmla="*/ 24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0" h="265">
                  <a:moveTo>
                    <a:pt x="162" y="249"/>
                  </a:moveTo>
                  <a:cubicBezTo>
                    <a:pt x="148" y="264"/>
                    <a:pt x="123" y="265"/>
                    <a:pt x="104" y="259"/>
                  </a:cubicBezTo>
                  <a:cubicBezTo>
                    <a:pt x="84" y="254"/>
                    <a:pt x="69" y="236"/>
                    <a:pt x="65" y="216"/>
                  </a:cubicBezTo>
                  <a:cubicBezTo>
                    <a:pt x="63" y="202"/>
                    <a:pt x="66" y="187"/>
                    <a:pt x="60" y="174"/>
                  </a:cubicBezTo>
                  <a:cubicBezTo>
                    <a:pt x="52" y="159"/>
                    <a:pt x="34" y="152"/>
                    <a:pt x="25" y="138"/>
                  </a:cubicBezTo>
                  <a:cubicBezTo>
                    <a:pt x="17" y="124"/>
                    <a:pt x="19" y="107"/>
                    <a:pt x="16" y="92"/>
                  </a:cubicBezTo>
                  <a:cubicBezTo>
                    <a:pt x="14" y="80"/>
                    <a:pt x="9" y="69"/>
                    <a:pt x="6" y="58"/>
                  </a:cubicBezTo>
                  <a:cubicBezTo>
                    <a:pt x="2" y="46"/>
                    <a:pt x="0" y="34"/>
                    <a:pt x="3" y="23"/>
                  </a:cubicBezTo>
                  <a:cubicBezTo>
                    <a:pt x="6" y="11"/>
                    <a:pt x="16" y="1"/>
                    <a:pt x="28" y="0"/>
                  </a:cubicBezTo>
                  <a:cubicBezTo>
                    <a:pt x="38" y="0"/>
                    <a:pt x="47" y="7"/>
                    <a:pt x="54" y="15"/>
                  </a:cubicBezTo>
                  <a:cubicBezTo>
                    <a:pt x="61" y="22"/>
                    <a:pt x="66" y="31"/>
                    <a:pt x="74" y="37"/>
                  </a:cubicBezTo>
                  <a:cubicBezTo>
                    <a:pt x="87" y="47"/>
                    <a:pt x="103" y="49"/>
                    <a:pt x="118" y="52"/>
                  </a:cubicBezTo>
                  <a:cubicBezTo>
                    <a:pt x="133" y="56"/>
                    <a:pt x="149" y="62"/>
                    <a:pt x="156" y="77"/>
                  </a:cubicBezTo>
                  <a:cubicBezTo>
                    <a:pt x="163" y="91"/>
                    <a:pt x="157" y="110"/>
                    <a:pt x="166" y="124"/>
                  </a:cubicBezTo>
                  <a:cubicBezTo>
                    <a:pt x="172" y="132"/>
                    <a:pt x="182" y="136"/>
                    <a:pt x="190" y="141"/>
                  </a:cubicBezTo>
                  <a:cubicBezTo>
                    <a:pt x="210" y="155"/>
                    <a:pt x="220" y="182"/>
                    <a:pt x="214" y="205"/>
                  </a:cubicBezTo>
                  <a:cubicBezTo>
                    <a:pt x="208" y="228"/>
                    <a:pt x="186" y="247"/>
                    <a:pt x="162" y="249"/>
                  </a:cubicBezTo>
                </a:path>
              </a:pathLst>
            </a:custGeom>
            <a:solidFill>
              <a:srgbClr val="80DDAE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íŝḻîdè"/>
            <p:cNvSpPr/>
            <p:nvPr>
              <p:custDataLst>
                <p:tags r:id="rId67"/>
              </p:custDataLst>
            </p:nvPr>
          </p:nvSpPr>
          <p:spPr bwMode="auto">
            <a:xfrm>
              <a:off x="5679973" y="4566299"/>
              <a:ext cx="642294" cy="857889"/>
            </a:xfrm>
            <a:custGeom>
              <a:avLst/>
              <a:gdLst>
                <a:gd name="T0" fmla="*/ 155 w 155"/>
                <a:gd name="T1" fmla="*/ 207 h 207"/>
                <a:gd name="T2" fmla="*/ 153 w 155"/>
                <a:gd name="T3" fmla="*/ 205 h 207"/>
                <a:gd name="T4" fmla="*/ 147 w 155"/>
                <a:gd name="T5" fmla="*/ 200 h 207"/>
                <a:gd name="T6" fmla="*/ 128 w 155"/>
                <a:gd name="T7" fmla="*/ 180 h 207"/>
                <a:gd name="T8" fmla="*/ 103 w 155"/>
                <a:gd name="T9" fmla="*/ 147 h 207"/>
                <a:gd name="T10" fmla="*/ 74 w 155"/>
                <a:gd name="T11" fmla="*/ 106 h 207"/>
                <a:gd name="T12" fmla="*/ 22 w 155"/>
                <a:gd name="T13" fmla="*/ 32 h 207"/>
                <a:gd name="T14" fmla="*/ 6 w 155"/>
                <a:gd name="T15" fmla="*/ 9 h 207"/>
                <a:gd name="T16" fmla="*/ 2 w 155"/>
                <a:gd name="T17" fmla="*/ 2 h 207"/>
                <a:gd name="T18" fmla="*/ 1 w 155"/>
                <a:gd name="T19" fmla="*/ 0 h 207"/>
                <a:gd name="T20" fmla="*/ 2 w 155"/>
                <a:gd name="T21" fmla="*/ 2 h 207"/>
                <a:gd name="T22" fmla="*/ 7 w 155"/>
                <a:gd name="T23" fmla="*/ 8 h 207"/>
                <a:gd name="T24" fmla="*/ 23 w 155"/>
                <a:gd name="T25" fmla="*/ 31 h 207"/>
                <a:gd name="T26" fmla="*/ 76 w 155"/>
                <a:gd name="T27" fmla="*/ 105 h 207"/>
                <a:gd name="T28" fmla="*/ 105 w 155"/>
                <a:gd name="T29" fmla="*/ 146 h 207"/>
                <a:gd name="T30" fmla="*/ 129 w 155"/>
                <a:gd name="T31" fmla="*/ 179 h 207"/>
                <a:gd name="T32" fmla="*/ 148 w 155"/>
                <a:gd name="T33" fmla="*/ 200 h 207"/>
                <a:gd name="T34" fmla="*/ 153 w 155"/>
                <a:gd name="T35" fmla="*/ 205 h 207"/>
                <a:gd name="T36" fmla="*/ 155 w 155"/>
                <a:gd name="T3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07">
                  <a:moveTo>
                    <a:pt x="155" y="207"/>
                  </a:moveTo>
                  <a:cubicBezTo>
                    <a:pt x="155" y="207"/>
                    <a:pt x="154" y="206"/>
                    <a:pt x="153" y="205"/>
                  </a:cubicBezTo>
                  <a:cubicBezTo>
                    <a:pt x="151" y="204"/>
                    <a:pt x="149" y="203"/>
                    <a:pt x="147" y="200"/>
                  </a:cubicBezTo>
                  <a:cubicBezTo>
                    <a:pt x="142" y="196"/>
                    <a:pt x="135" y="189"/>
                    <a:pt x="128" y="180"/>
                  </a:cubicBezTo>
                  <a:cubicBezTo>
                    <a:pt x="121" y="171"/>
                    <a:pt x="112" y="160"/>
                    <a:pt x="103" y="147"/>
                  </a:cubicBezTo>
                  <a:cubicBezTo>
                    <a:pt x="94" y="135"/>
                    <a:pt x="85" y="121"/>
                    <a:pt x="74" y="106"/>
                  </a:cubicBezTo>
                  <a:cubicBezTo>
                    <a:pt x="54" y="77"/>
                    <a:pt x="35" y="51"/>
                    <a:pt x="22" y="32"/>
                  </a:cubicBezTo>
                  <a:cubicBezTo>
                    <a:pt x="15" y="22"/>
                    <a:pt x="10" y="14"/>
                    <a:pt x="6" y="9"/>
                  </a:cubicBezTo>
                  <a:cubicBezTo>
                    <a:pt x="4" y="6"/>
                    <a:pt x="3" y="4"/>
                    <a:pt x="2" y="2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3" y="4"/>
                    <a:pt x="5" y="6"/>
                    <a:pt x="7" y="8"/>
                  </a:cubicBezTo>
                  <a:cubicBezTo>
                    <a:pt x="11" y="14"/>
                    <a:pt x="16" y="21"/>
                    <a:pt x="23" y="31"/>
                  </a:cubicBezTo>
                  <a:cubicBezTo>
                    <a:pt x="37" y="50"/>
                    <a:pt x="55" y="76"/>
                    <a:pt x="76" y="105"/>
                  </a:cubicBezTo>
                  <a:cubicBezTo>
                    <a:pt x="86" y="120"/>
                    <a:pt x="96" y="133"/>
                    <a:pt x="105" y="146"/>
                  </a:cubicBezTo>
                  <a:cubicBezTo>
                    <a:pt x="114" y="159"/>
                    <a:pt x="122" y="170"/>
                    <a:pt x="129" y="179"/>
                  </a:cubicBezTo>
                  <a:cubicBezTo>
                    <a:pt x="137" y="188"/>
                    <a:pt x="143" y="195"/>
                    <a:pt x="148" y="200"/>
                  </a:cubicBezTo>
                  <a:cubicBezTo>
                    <a:pt x="150" y="202"/>
                    <a:pt x="152" y="204"/>
                    <a:pt x="153" y="205"/>
                  </a:cubicBezTo>
                  <a:cubicBezTo>
                    <a:pt x="154" y="206"/>
                    <a:pt x="155" y="207"/>
                    <a:pt x="155" y="20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íś1îḋe"/>
            <p:cNvSpPr/>
            <p:nvPr>
              <p:custDataLst>
                <p:tags r:id="rId68"/>
              </p:custDataLst>
            </p:nvPr>
          </p:nvSpPr>
          <p:spPr bwMode="auto">
            <a:xfrm>
              <a:off x="5900059" y="3531742"/>
              <a:ext cx="1071987" cy="1958321"/>
            </a:xfrm>
            <a:custGeom>
              <a:avLst/>
              <a:gdLst>
                <a:gd name="T0" fmla="*/ 122 w 259"/>
                <a:gd name="T1" fmla="*/ 458 h 473"/>
                <a:gd name="T2" fmla="*/ 32 w 259"/>
                <a:gd name="T3" fmla="*/ 429 h 473"/>
                <a:gd name="T4" fmla="*/ 11 w 259"/>
                <a:gd name="T5" fmla="*/ 339 h 473"/>
                <a:gd name="T6" fmla="*/ 34 w 259"/>
                <a:gd name="T7" fmla="*/ 276 h 473"/>
                <a:gd name="T8" fmla="*/ 13 w 259"/>
                <a:gd name="T9" fmla="*/ 199 h 473"/>
                <a:gd name="T10" fmla="*/ 36 w 259"/>
                <a:gd name="T11" fmla="*/ 129 h 473"/>
                <a:gd name="T12" fmla="*/ 46 w 259"/>
                <a:gd name="T13" fmla="*/ 73 h 473"/>
                <a:gd name="T14" fmla="*/ 69 w 259"/>
                <a:gd name="T15" fmla="*/ 21 h 473"/>
                <a:gd name="T16" fmla="*/ 120 w 259"/>
                <a:gd name="T17" fmla="*/ 9 h 473"/>
                <a:gd name="T18" fmla="*/ 146 w 259"/>
                <a:gd name="T19" fmla="*/ 49 h 473"/>
                <a:gd name="T20" fmla="*/ 158 w 259"/>
                <a:gd name="T21" fmla="*/ 96 h 473"/>
                <a:gd name="T22" fmla="*/ 208 w 259"/>
                <a:gd name="T23" fmla="*/ 150 h 473"/>
                <a:gd name="T24" fmla="*/ 242 w 259"/>
                <a:gd name="T25" fmla="*/ 212 h 473"/>
                <a:gd name="T26" fmla="*/ 221 w 259"/>
                <a:gd name="T27" fmla="*/ 285 h 473"/>
                <a:gd name="T28" fmla="*/ 241 w 259"/>
                <a:gd name="T29" fmla="*/ 329 h 473"/>
                <a:gd name="T30" fmla="*/ 227 w 259"/>
                <a:gd name="T31" fmla="*/ 436 h 473"/>
                <a:gd name="T32" fmla="*/ 122 w 259"/>
                <a:gd name="T33" fmla="*/ 458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473">
                  <a:moveTo>
                    <a:pt x="122" y="458"/>
                  </a:moveTo>
                  <a:cubicBezTo>
                    <a:pt x="91" y="469"/>
                    <a:pt x="54" y="452"/>
                    <a:pt x="32" y="429"/>
                  </a:cubicBezTo>
                  <a:cubicBezTo>
                    <a:pt x="9" y="406"/>
                    <a:pt x="0" y="370"/>
                    <a:pt x="11" y="339"/>
                  </a:cubicBezTo>
                  <a:cubicBezTo>
                    <a:pt x="18" y="318"/>
                    <a:pt x="33" y="299"/>
                    <a:pt x="34" y="276"/>
                  </a:cubicBezTo>
                  <a:cubicBezTo>
                    <a:pt x="35" y="250"/>
                    <a:pt x="15" y="226"/>
                    <a:pt x="13" y="199"/>
                  </a:cubicBezTo>
                  <a:cubicBezTo>
                    <a:pt x="12" y="175"/>
                    <a:pt x="28" y="152"/>
                    <a:pt x="36" y="129"/>
                  </a:cubicBezTo>
                  <a:cubicBezTo>
                    <a:pt x="41" y="111"/>
                    <a:pt x="43" y="91"/>
                    <a:pt x="46" y="73"/>
                  </a:cubicBezTo>
                  <a:cubicBezTo>
                    <a:pt x="50" y="54"/>
                    <a:pt x="56" y="35"/>
                    <a:pt x="69" y="21"/>
                  </a:cubicBezTo>
                  <a:cubicBezTo>
                    <a:pt x="82" y="7"/>
                    <a:pt x="103" y="0"/>
                    <a:pt x="120" y="9"/>
                  </a:cubicBezTo>
                  <a:cubicBezTo>
                    <a:pt x="135" y="16"/>
                    <a:pt x="142" y="33"/>
                    <a:pt x="146" y="49"/>
                  </a:cubicBezTo>
                  <a:cubicBezTo>
                    <a:pt x="150" y="64"/>
                    <a:pt x="151" y="81"/>
                    <a:pt x="158" y="96"/>
                  </a:cubicBezTo>
                  <a:cubicBezTo>
                    <a:pt x="168" y="118"/>
                    <a:pt x="189" y="133"/>
                    <a:pt x="208" y="150"/>
                  </a:cubicBezTo>
                  <a:cubicBezTo>
                    <a:pt x="226" y="166"/>
                    <a:pt x="244" y="187"/>
                    <a:pt x="242" y="212"/>
                  </a:cubicBezTo>
                  <a:cubicBezTo>
                    <a:pt x="241" y="238"/>
                    <a:pt x="218" y="260"/>
                    <a:pt x="221" y="285"/>
                  </a:cubicBezTo>
                  <a:cubicBezTo>
                    <a:pt x="223" y="301"/>
                    <a:pt x="234" y="315"/>
                    <a:pt x="241" y="329"/>
                  </a:cubicBezTo>
                  <a:cubicBezTo>
                    <a:pt x="259" y="363"/>
                    <a:pt x="253" y="408"/>
                    <a:pt x="227" y="436"/>
                  </a:cubicBezTo>
                  <a:cubicBezTo>
                    <a:pt x="201" y="464"/>
                    <a:pt x="157" y="473"/>
                    <a:pt x="122" y="458"/>
                  </a:cubicBezTo>
                </a:path>
              </a:pathLst>
            </a:custGeom>
            <a:gradFill>
              <a:gsLst>
                <a:gs pos="4400">
                  <a:srgbClr val="5BD191"/>
                </a:gs>
                <a:gs pos="100000">
                  <a:srgbClr val="00A99D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ïṡlïḑè"/>
            <p:cNvSpPr/>
            <p:nvPr>
              <p:custDataLst>
                <p:tags r:id="rId69"/>
              </p:custDataLst>
            </p:nvPr>
          </p:nvSpPr>
          <p:spPr bwMode="auto">
            <a:xfrm>
              <a:off x="6313282" y="3799739"/>
              <a:ext cx="257516" cy="1678347"/>
            </a:xfrm>
            <a:custGeom>
              <a:avLst/>
              <a:gdLst>
                <a:gd name="T0" fmla="*/ 61 w 62"/>
                <a:gd name="T1" fmla="*/ 405 h 405"/>
                <a:gd name="T2" fmla="*/ 59 w 62"/>
                <a:gd name="T3" fmla="*/ 402 h 405"/>
                <a:gd name="T4" fmla="*/ 55 w 62"/>
                <a:gd name="T5" fmla="*/ 390 h 405"/>
                <a:gd name="T6" fmla="*/ 43 w 62"/>
                <a:gd name="T7" fmla="*/ 348 h 405"/>
                <a:gd name="T8" fmla="*/ 34 w 62"/>
                <a:gd name="T9" fmla="*/ 283 h 405"/>
                <a:gd name="T10" fmla="*/ 24 w 62"/>
                <a:gd name="T11" fmla="*/ 204 h 405"/>
                <a:gd name="T12" fmla="*/ 6 w 62"/>
                <a:gd name="T13" fmla="*/ 60 h 405"/>
                <a:gd name="T14" fmla="*/ 2 w 62"/>
                <a:gd name="T15" fmla="*/ 16 h 405"/>
                <a:gd name="T16" fmla="*/ 1 w 62"/>
                <a:gd name="T17" fmla="*/ 4 h 405"/>
                <a:gd name="T18" fmla="*/ 1 w 62"/>
                <a:gd name="T19" fmla="*/ 0 h 405"/>
                <a:gd name="T20" fmla="*/ 1 w 62"/>
                <a:gd name="T21" fmla="*/ 4 h 405"/>
                <a:gd name="T22" fmla="*/ 3 w 62"/>
                <a:gd name="T23" fmla="*/ 16 h 405"/>
                <a:gd name="T24" fmla="*/ 9 w 62"/>
                <a:gd name="T25" fmla="*/ 59 h 405"/>
                <a:gd name="T26" fmla="*/ 28 w 62"/>
                <a:gd name="T27" fmla="*/ 203 h 405"/>
                <a:gd name="T28" fmla="*/ 38 w 62"/>
                <a:gd name="T29" fmla="*/ 283 h 405"/>
                <a:gd name="T30" fmla="*/ 46 w 62"/>
                <a:gd name="T31" fmla="*/ 347 h 405"/>
                <a:gd name="T32" fmla="*/ 56 w 62"/>
                <a:gd name="T33" fmla="*/ 390 h 405"/>
                <a:gd name="T34" fmla="*/ 61 w 62"/>
                <a:gd name="T35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05">
                  <a:moveTo>
                    <a:pt x="61" y="405"/>
                  </a:moveTo>
                  <a:cubicBezTo>
                    <a:pt x="61" y="405"/>
                    <a:pt x="61" y="404"/>
                    <a:pt x="59" y="402"/>
                  </a:cubicBezTo>
                  <a:cubicBezTo>
                    <a:pt x="58" y="399"/>
                    <a:pt x="57" y="395"/>
                    <a:pt x="55" y="390"/>
                  </a:cubicBezTo>
                  <a:cubicBezTo>
                    <a:pt x="51" y="381"/>
                    <a:pt x="47" y="366"/>
                    <a:pt x="43" y="348"/>
                  </a:cubicBezTo>
                  <a:cubicBezTo>
                    <a:pt x="40" y="330"/>
                    <a:pt x="37" y="308"/>
                    <a:pt x="34" y="283"/>
                  </a:cubicBezTo>
                  <a:cubicBezTo>
                    <a:pt x="31" y="259"/>
                    <a:pt x="27" y="232"/>
                    <a:pt x="24" y="204"/>
                  </a:cubicBezTo>
                  <a:cubicBezTo>
                    <a:pt x="17" y="148"/>
                    <a:pt x="11" y="97"/>
                    <a:pt x="6" y="60"/>
                  </a:cubicBezTo>
                  <a:cubicBezTo>
                    <a:pt x="4" y="41"/>
                    <a:pt x="3" y="26"/>
                    <a:pt x="2" y="16"/>
                  </a:cubicBezTo>
                  <a:cubicBezTo>
                    <a:pt x="1" y="11"/>
                    <a:pt x="1" y="7"/>
                    <a:pt x="1" y="4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4"/>
                  </a:cubicBezTo>
                  <a:cubicBezTo>
                    <a:pt x="2" y="7"/>
                    <a:pt x="3" y="11"/>
                    <a:pt x="3" y="16"/>
                  </a:cubicBezTo>
                  <a:cubicBezTo>
                    <a:pt x="5" y="26"/>
                    <a:pt x="7" y="41"/>
                    <a:pt x="9" y="59"/>
                  </a:cubicBezTo>
                  <a:cubicBezTo>
                    <a:pt x="14" y="96"/>
                    <a:pt x="21" y="147"/>
                    <a:pt x="28" y="203"/>
                  </a:cubicBezTo>
                  <a:cubicBezTo>
                    <a:pt x="31" y="232"/>
                    <a:pt x="35" y="258"/>
                    <a:pt x="38" y="283"/>
                  </a:cubicBezTo>
                  <a:cubicBezTo>
                    <a:pt x="40" y="307"/>
                    <a:pt x="43" y="329"/>
                    <a:pt x="46" y="347"/>
                  </a:cubicBezTo>
                  <a:cubicBezTo>
                    <a:pt x="50" y="366"/>
                    <a:pt x="53" y="380"/>
                    <a:pt x="56" y="390"/>
                  </a:cubicBezTo>
                  <a:cubicBezTo>
                    <a:pt x="60" y="400"/>
                    <a:pt x="62" y="405"/>
                    <a:pt x="61" y="405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i$lîďè"/>
            <p:cNvSpPr/>
            <p:nvPr>
              <p:custDataLst>
                <p:tags r:id="rId70"/>
              </p:custDataLst>
            </p:nvPr>
          </p:nvSpPr>
          <p:spPr bwMode="auto">
            <a:xfrm>
              <a:off x="6413595" y="4268358"/>
              <a:ext cx="267997" cy="335370"/>
            </a:xfrm>
            <a:custGeom>
              <a:avLst/>
              <a:gdLst>
                <a:gd name="T0" fmla="*/ 65 w 65"/>
                <a:gd name="T1" fmla="*/ 0 h 81"/>
                <a:gd name="T2" fmla="*/ 52 w 65"/>
                <a:gd name="T3" fmla="*/ 9 h 81"/>
                <a:gd name="T4" fmla="*/ 39 w 65"/>
                <a:gd name="T5" fmla="*/ 19 h 81"/>
                <a:gd name="T6" fmla="*/ 25 w 65"/>
                <a:gd name="T7" fmla="*/ 34 h 81"/>
                <a:gd name="T8" fmla="*/ 14 w 65"/>
                <a:gd name="T9" fmla="*/ 51 h 81"/>
                <a:gd name="T10" fmla="*/ 6 w 65"/>
                <a:gd name="T11" fmla="*/ 66 h 81"/>
                <a:gd name="T12" fmla="*/ 1 w 65"/>
                <a:gd name="T13" fmla="*/ 81 h 81"/>
                <a:gd name="T14" fmla="*/ 4 w 65"/>
                <a:gd name="T15" fmla="*/ 65 h 81"/>
                <a:gd name="T16" fmla="*/ 11 w 65"/>
                <a:gd name="T17" fmla="*/ 49 h 81"/>
                <a:gd name="T18" fmla="*/ 22 w 65"/>
                <a:gd name="T19" fmla="*/ 32 h 81"/>
                <a:gd name="T20" fmla="*/ 37 w 65"/>
                <a:gd name="T21" fmla="*/ 17 h 81"/>
                <a:gd name="T22" fmla="*/ 51 w 65"/>
                <a:gd name="T23" fmla="*/ 7 h 81"/>
                <a:gd name="T24" fmla="*/ 65 w 65"/>
                <a:gd name="T2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81">
                  <a:moveTo>
                    <a:pt x="65" y="0"/>
                  </a:moveTo>
                  <a:cubicBezTo>
                    <a:pt x="65" y="1"/>
                    <a:pt x="60" y="3"/>
                    <a:pt x="52" y="9"/>
                  </a:cubicBezTo>
                  <a:cubicBezTo>
                    <a:pt x="48" y="12"/>
                    <a:pt x="44" y="15"/>
                    <a:pt x="39" y="19"/>
                  </a:cubicBezTo>
                  <a:cubicBezTo>
                    <a:pt x="35" y="24"/>
                    <a:pt x="30" y="29"/>
                    <a:pt x="25" y="34"/>
                  </a:cubicBezTo>
                  <a:cubicBezTo>
                    <a:pt x="21" y="40"/>
                    <a:pt x="17" y="46"/>
                    <a:pt x="14" y="51"/>
                  </a:cubicBezTo>
                  <a:cubicBezTo>
                    <a:pt x="11" y="57"/>
                    <a:pt x="8" y="62"/>
                    <a:pt x="6" y="66"/>
                  </a:cubicBezTo>
                  <a:cubicBezTo>
                    <a:pt x="3" y="75"/>
                    <a:pt x="1" y="81"/>
                    <a:pt x="1" y="81"/>
                  </a:cubicBezTo>
                  <a:cubicBezTo>
                    <a:pt x="0" y="80"/>
                    <a:pt x="1" y="74"/>
                    <a:pt x="4" y="65"/>
                  </a:cubicBezTo>
                  <a:cubicBezTo>
                    <a:pt x="5" y="60"/>
                    <a:pt x="8" y="55"/>
                    <a:pt x="11" y="49"/>
                  </a:cubicBezTo>
                  <a:cubicBezTo>
                    <a:pt x="14" y="44"/>
                    <a:pt x="17" y="38"/>
                    <a:pt x="22" y="32"/>
                  </a:cubicBezTo>
                  <a:cubicBezTo>
                    <a:pt x="27" y="26"/>
                    <a:pt x="32" y="21"/>
                    <a:pt x="37" y="17"/>
                  </a:cubicBezTo>
                  <a:cubicBezTo>
                    <a:pt x="42" y="12"/>
                    <a:pt x="47" y="9"/>
                    <a:pt x="51" y="7"/>
                  </a:cubicBezTo>
                  <a:cubicBezTo>
                    <a:pt x="59" y="1"/>
                    <a:pt x="65" y="0"/>
                    <a:pt x="65" y="0"/>
                  </a:cubicBezTo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í$1îdê"/>
            <p:cNvSpPr/>
            <p:nvPr>
              <p:custDataLst>
                <p:tags r:id="rId71"/>
              </p:custDataLst>
            </p:nvPr>
          </p:nvSpPr>
          <p:spPr bwMode="auto">
            <a:xfrm>
              <a:off x="6495939" y="4786385"/>
              <a:ext cx="260511" cy="327884"/>
            </a:xfrm>
            <a:custGeom>
              <a:avLst/>
              <a:gdLst>
                <a:gd name="T0" fmla="*/ 62 w 63"/>
                <a:gd name="T1" fmla="*/ 0 h 79"/>
                <a:gd name="T2" fmla="*/ 50 w 63"/>
                <a:gd name="T3" fmla="*/ 9 h 79"/>
                <a:gd name="T4" fmla="*/ 25 w 63"/>
                <a:gd name="T5" fmla="*/ 34 h 79"/>
                <a:gd name="T6" fmla="*/ 7 w 63"/>
                <a:gd name="T7" fmla="*/ 65 h 79"/>
                <a:gd name="T8" fmla="*/ 1 w 63"/>
                <a:gd name="T9" fmla="*/ 79 h 79"/>
                <a:gd name="T10" fmla="*/ 4 w 63"/>
                <a:gd name="T11" fmla="*/ 64 h 79"/>
                <a:gd name="T12" fmla="*/ 21 w 63"/>
                <a:gd name="T13" fmla="*/ 32 h 79"/>
                <a:gd name="T14" fmla="*/ 49 w 63"/>
                <a:gd name="T15" fmla="*/ 7 h 79"/>
                <a:gd name="T16" fmla="*/ 62 w 63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9">
                  <a:moveTo>
                    <a:pt x="62" y="0"/>
                  </a:moveTo>
                  <a:cubicBezTo>
                    <a:pt x="63" y="1"/>
                    <a:pt x="58" y="4"/>
                    <a:pt x="50" y="9"/>
                  </a:cubicBezTo>
                  <a:cubicBezTo>
                    <a:pt x="43" y="15"/>
                    <a:pt x="33" y="23"/>
                    <a:pt x="25" y="34"/>
                  </a:cubicBezTo>
                  <a:cubicBezTo>
                    <a:pt x="16" y="46"/>
                    <a:pt x="10" y="57"/>
                    <a:pt x="7" y="65"/>
                  </a:cubicBezTo>
                  <a:cubicBezTo>
                    <a:pt x="3" y="74"/>
                    <a:pt x="1" y="79"/>
                    <a:pt x="1" y="79"/>
                  </a:cubicBezTo>
                  <a:cubicBezTo>
                    <a:pt x="0" y="79"/>
                    <a:pt x="1" y="73"/>
                    <a:pt x="4" y="64"/>
                  </a:cubicBezTo>
                  <a:cubicBezTo>
                    <a:pt x="7" y="55"/>
                    <a:pt x="13" y="43"/>
                    <a:pt x="21" y="32"/>
                  </a:cubicBezTo>
                  <a:cubicBezTo>
                    <a:pt x="30" y="20"/>
                    <a:pt x="41" y="12"/>
                    <a:pt x="49" y="7"/>
                  </a:cubicBezTo>
                  <a:cubicBezTo>
                    <a:pt x="56" y="2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ïṧļiďè"/>
            <p:cNvSpPr/>
            <p:nvPr>
              <p:custDataLst>
                <p:tags r:id="rId72"/>
              </p:custDataLst>
            </p:nvPr>
          </p:nvSpPr>
          <p:spPr bwMode="auto">
            <a:xfrm>
              <a:off x="6082716" y="4434546"/>
              <a:ext cx="354834" cy="344353"/>
            </a:xfrm>
            <a:custGeom>
              <a:avLst/>
              <a:gdLst>
                <a:gd name="T0" fmla="*/ 86 w 86"/>
                <a:gd name="T1" fmla="*/ 83 h 83"/>
                <a:gd name="T2" fmla="*/ 75 w 86"/>
                <a:gd name="T3" fmla="*/ 68 h 83"/>
                <a:gd name="T4" fmla="*/ 48 w 86"/>
                <a:gd name="T5" fmla="*/ 35 h 83"/>
                <a:gd name="T6" fmla="*/ 31 w 86"/>
                <a:gd name="T7" fmla="*/ 20 h 83"/>
                <a:gd name="T8" fmla="*/ 15 w 86"/>
                <a:gd name="T9" fmla="*/ 9 h 83"/>
                <a:gd name="T10" fmla="*/ 0 w 86"/>
                <a:gd name="T11" fmla="*/ 0 h 83"/>
                <a:gd name="T12" fmla="*/ 17 w 86"/>
                <a:gd name="T13" fmla="*/ 6 h 83"/>
                <a:gd name="T14" fmla="*/ 33 w 86"/>
                <a:gd name="T15" fmla="*/ 17 h 83"/>
                <a:gd name="T16" fmla="*/ 51 w 86"/>
                <a:gd name="T17" fmla="*/ 32 h 83"/>
                <a:gd name="T18" fmla="*/ 78 w 86"/>
                <a:gd name="T19" fmla="*/ 67 h 83"/>
                <a:gd name="T20" fmla="*/ 86 w 8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83">
                  <a:moveTo>
                    <a:pt x="86" y="83"/>
                  </a:moveTo>
                  <a:cubicBezTo>
                    <a:pt x="85" y="83"/>
                    <a:pt x="82" y="77"/>
                    <a:pt x="75" y="68"/>
                  </a:cubicBezTo>
                  <a:cubicBezTo>
                    <a:pt x="69" y="59"/>
                    <a:pt x="60" y="47"/>
                    <a:pt x="48" y="35"/>
                  </a:cubicBezTo>
                  <a:cubicBezTo>
                    <a:pt x="43" y="29"/>
                    <a:pt x="37" y="24"/>
                    <a:pt x="31" y="20"/>
                  </a:cubicBezTo>
                  <a:cubicBezTo>
                    <a:pt x="25" y="15"/>
                    <a:pt x="20" y="12"/>
                    <a:pt x="15" y="9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7" y="1"/>
                    <a:pt x="17" y="6"/>
                  </a:cubicBezTo>
                  <a:cubicBezTo>
                    <a:pt x="22" y="9"/>
                    <a:pt x="27" y="12"/>
                    <a:pt x="33" y="17"/>
                  </a:cubicBezTo>
                  <a:cubicBezTo>
                    <a:pt x="39" y="21"/>
                    <a:pt x="45" y="26"/>
                    <a:pt x="51" y="32"/>
                  </a:cubicBezTo>
                  <a:cubicBezTo>
                    <a:pt x="63" y="45"/>
                    <a:pt x="72" y="57"/>
                    <a:pt x="78" y="67"/>
                  </a:cubicBezTo>
                  <a:cubicBezTo>
                    <a:pt x="83" y="76"/>
                    <a:pt x="86" y="82"/>
                    <a:pt x="86" y="8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îṩļídé"/>
            <p:cNvSpPr/>
            <p:nvPr>
              <p:custDataLst>
                <p:tags r:id="rId73"/>
              </p:custDataLst>
            </p:nvPr>
          </p:nvSpPr>
          <p:spPr bwMode="auto">
            <a:xfrm>
              <a:off x="6202491" y="4922629"/>
              <a:ext cx="305426" cy="323392"/>
            </a:xfrm>
            <a:custGeom>
              <a:avLst/>
              <a:gdLst>
                <a:gd name="T0" fmla="*/ 73 w 74"/>
                <a:gd name="T1" fmla="*/ 77 h 78"/>
                <a:gd name="T2" fmla="*/ 66 w 74"/>
                <a:gd name="T3" fmla="*/ 63 h 78"/>
                <a:gd name="T4" fmla="*/ 56 w 74"/>
                <a:gd name="T5" fmla="*/ 49 h 78"/>
                <a:gd name="T6" fmla="*/ 43 w 74"/>
                <a:gd name="T7" fmla="*/ 33 h 78"/>
                <a:gd name="T8" fmla="*/ 28 w 74"/>
                <a:gd name="T9" fmla="*/ 19 h 78"/>
                <a:gd name="T10" fmla="*/ 14 w 74"/>
                <a:gd name="T11" fmla="*/ 9 h 78"/>
                <a:gd name="T12" fmla="*/ 0 w 74"/>
                <a:gd name="T13" fmla="*/ 1 h 78"/>
                <a:gd name="T14" fmla="*/ 15 w 74"/>
                <a:gd name="T15" fmla="*/ 6 h 78"/>
                <a:gd name="T16" fmla="*/ 30 w 74"/>
                <a:gd name="T17" fmla="*/ 16 h 78"/>
                <a:gd name="T18" fmla="*/ 46 w 74"/>
                <a:gd name="T19" fmla="*/ 30 h 78"/>
                <a:gd name="T20" fmla="*/ 60 w 74"/>
                <a:gd name="T21" fmla="*/ 47 h 78"/>
                <a:gd name="T22" fmla="*/ 68 w 74"/>
                <a:gd name="T23" fmla="*/ 62 h 78"/>
                <a:gd name="T24" fmla="*/ 73 w 74"/>
                <a:gd name="T25" fmla="*/ 7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4" h="78">
                  <a:moveTo>
                    <a:pt x="73" y="77"/>
                  </a:moveTo>
                  <a:cubicBezTo>
                    <a:pt x="72" y="78"/>
                    <a:pt x="70" y="72"/>
                    <a:pt x="66" y="63"/>
                  </a:cubicBezTo>
                  <a:cubicBezTo>
                    <a:pt x="63" y="59"/>
                    <a:pt x="60" y="54"/>
                    <a:pt x="56" y="49"/>
                  </a:cubicBezTo>
                  <a:cubicBezTo>
                    <a:pt x="53" y="44"/>
                    <a:pt x="48" y="38"/>
                    <a:pt x="43" y="33"/>
                  </a:cubicBezTo>
                  <a:cubicBezTo>
                    <a:pt x="38" y="27"/>
                    <a:pt x="33" y="23"/>
                    <a:pt x="28" y="19"/>
                  </a:cubicBezTo>
                  <a:cubicBezTo>
                    <a:pt x="23" y="15"/>
                    <a:pt x="18" y="11"/>
                    <a:pt x="14" y="9"/>
                  </a:cubicBezTo>
                  <a:cubicBezTo>
                    <a:pt x="5" y="4"/>
                    <a:pt x="0" y="1"/>
                    <a:pt x="0" y="1"/>
                  </a:cubicBezTo>
                  <a:cubicBezTo>
                    <a:pt x="0" y="0"/>
                    <a:pt x="6" y="2"/>
                    <a:pt x="15" y="6"/>
                  </a:cubicBezTo>
                  <a:cubicBezTo>
                    <a:pt x="20" y="9"/>
                    <a:pt x="25" y="12"/>
                    <a:pt x="30" y="16"/>
                  </a:cubicBezTo>
                  <a:cubicBezTo>
                    <a:pt x="35" y="20"/>
                    <a:pt x="41" y="24"/>
                    <a:pt x="46" y="30"/>
                  </a:cubicBezTo>
                  <a:cubicBezTo>
                    <a:pt x="51" y="35"/>
                    <a:pt x="56" y="41"/>
                    <a:pt x="60" y="47"/>
                  </a:cubicBezTo>
                  <a:cubicBezTo>
                    <a:pt x="63" y="52"/>
                    <a:pt x="66" y="57"/>
                    <a:pt x="68" y="62"/>
                  </a:cubicBezTo>
                  <a:cubicBezTo>
                    <a:pt x="72" y="71"/>
                    <a:pt x="74" y="77"/>
                    <a:pt x="73" y="7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iṥ1ïḍe"/>
            <p:cNvSpPr/>
            <p:nvPr>
              <p:custDataLst>
                <p:tags r:id="rId74"/>
              </p:custDataLst>
            </p:nvPr>
          </p:nvSpPr>
          <p:spPr bwMode="auto">
            <a:xfrm>
              <a:off x="9545711" y="4483953"/>
              <a:ext cx="365314" cy="351839"/>
            </a:xfrm>
            <a:custGeom>
              <a:avLst/>
              <a:gdLst>
                <a:gd name="T0" fmla="*/ 59 w 88"/>
                <a:gd name="T1" fmla="*/ 23 h 85"/>
                <a:gd name="T2" fmla="*/ 51 w 88"/>
                <a:gd name="T3" fmla="*/ 6 h 85"/>
                <a:gd name="T4" fmla="*/ 33 w 88"/>
                <a:gd name="T5" fmla="*/ 2 h 85"/>
                <a:gd name="T6" fmla="*/ 13 w 88"/>
                <a:gd name="T7" fmla="*/ 25 h 85"/>
                <a:gd name="T8" fmla="*/ 3 w 88"/>
                <a:gd name="T9" fmla="*/ 46 h 85"/>
                <a:gd name="T10" fmla="*/ 0 w 88"/>
                <a:gd name="T11" fmla="*/ 58 h 85"/>
                <a:gd name="T12" fmla="*/ 7 w 88"/>
                <a:gd name="T13" fmla="*/ 76 h 85"/>
                <a:gd name="T14" fmla="*/ 39 w 88"/>
                <a:gd name="T15" fmla="*/ 80 h 85"/>
                <a:gd name="T16" fmla="*/ 52 w 88"/>
                <a:gd name="T17" fmla="*/ 84 h 85"/>
                <a:gd name="T18" fmla="*/ 76 w 88"/>
                <a:gd name="T19" fmla="*/ 81 h 85"/>
                <a:gd name="T20" fmla="*/ 88 w 88"/>
                <a:gd name="T21" fmla="*/ 73 h 85"/>
                <a:gd name="T22" fmla="*/ 77 w 88"/>
                <a:gd name="T23" fmla="*/ 57 h 85"/>
                <a:gd name="T24" fmla="*/ 75 w 88"/>
                <a:gd name="T25" fmla="*/ 32 h 85"/>
                <a:gd name="T26" fmla="*/ 69 w 88"/>
                <a:gd name="T27" fmla="*/ 20 h 85"/>
                <a:gd name="T28" fmla="*/ 57 w 88"/>
                <a:gd name="T29" fmla="*/ 2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5">
                  <a:moveTo>
                    <a:pt x="59" y="23"/>
                  </a:moveTo>
                  <a:cubicBezTo>
                    <a:pt x="59" y="16"/>
                    <a:pt x="56" y="10"/>
                    <a:pt x="51" y="6"/>
                  </a:cubicBezTo>
                  <a:cubicBezTo>
                    <a:pt x="46" y="2"/>
                    <a:pt x="39" y="0"/>
                    <a:pt x="33" y="2"/>
                  </a:cubicBezTo>
                  <a:cubicBezTo>
                    <a:pt x="23" y="5"/>
                    <a:pt x="18" y="16"/>
                    <a:pt x="13" y="25"/>
                  </a:cubicBezTo>
                  <a:cubicBezTo>
                    <a:pt x="9" y="32"/>
                    <a:pt x="6" y="39"/>
                    <a:pt x="3" y="46"/>
                  </a:cubicBezTo>
                  <a:cubicBezTo>
                    <a:pt x="1" y="49"/>
                    <a:pt x="0" y="54"/>
                    <a:pt x="0" y="58"/>
                  </a:cubicBezTo>
                  <a:cubicBezTo>
                    <a:pt x="0" y="66"/>
                    <a:pt x="3" y="74"/>
                    <a:pt x="7" y="76"/>
                  </a:cubicBezTo>
                  <a:cubicBezTo>
                    <a:pt x="16" y="82"/>
                    <a:pt x="28" y="79"/>
                    <a:pt x="39" y="80"/>
                  </a:cubicBezTo>
                  <a:cubicBezTo>
                    <a:pt x="45" y="80"/>
                    <a:pt x="45" y="84"/>
                    <a:pt x="52" y="84"/>
                  </a:cubicBezTo>
                  <a:cubicBezTo>
                    <a:pt x="58" y="85"/>
                    <a:pt x="69" y="84"/>
                    <a:pt x="76" y="81"/>
                  </a:cubicBezTo>
                  <a:cubicBezTo>
                    <a:pt x="82" y="79"/>
                    <a:pt x="85" y="78"/>
                    <a:pt x="88" y="73"/>
                  </a:cubicBezTo>
                  <a:cubicBezTo>
                    <a:pt x="80" y="73"/>
                    <a:pt x="79" y="66"/>
                    <a:pt x="77" y="57"/>
                  </a:cubicBezTo>
                  <a:cubicBezTo>
                    <a:pt x="76" y="49"/>
                    <a:pt x="77" y="40"/>
                    <a:pt x="75" y="32"/>
                  </a:cubicBezTo>
                  <a:cubicBezTo>
                    <a:pt x="75" y="27"/>
                    <a:pt x="73" y="22"/>
                    <a:pt x="69" y="20"/>
                  </a:cubicBezTo>
                  <a:cubicBezTo>
                    <a:pt x="65" y="17"/>
                    <a:pt x="59" y="18"/>
                    <a:pt x="57" y="2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îśḻïḓé"/>
            <p:cNvSpPr/>
            <p:nvPr>
              <p:custDataLst>
                <p:tags r:id="rId75"/>
              </p:custDataLst>
            </p:nvPr>
          </p:nvSpPr>
          <p:spPr bwMode="auto">
            <a:xfrm>
              <a:off x="9646022" y="4537852"/>
              <a:ext cx="161696" cy="344353"/>
            </a:xfrm>
            <a:custGeom>
              <a:avLst/>
              <a:gdLst>
                <a:gd name="T0" fmla="*/ 0 w 39"/>
                <a:gd name="T1" fmla="*/ 0 h 83"/>
                <a:gd name="T2" fmla="*/ 0 w 39"/>
                <a:gd name="T3" fmla="*/ 54 h 83"/>
                <a:gd name="T4" fmla="*/ 10 w 39"/>
                <a:gd name="T5" fmla="*/ 57 h 83"/>
                <a:gd name="T6" fmla="*/ 8 w 39"/>
                <a:gd name="T7" fmla="*/ 79 h 83"/>
                <a:gd name="T8" fmla="*/ 31 w 39"/>
                <a:gd name="T9" fmla="*/ 83 h 83"/>
                <a:gd name="T10" fmla="*/ 39 w 39"/>
                <a:gd name="T11" fmla="*/ 14 h 83"/>
                <a:gd name="T12" fmla="*/ 0 w 39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83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1" y="83"/>
                    <a:pt x="38" y="15"/>
                    <a:pt x="39" y="14"/>
                  </a:cubicBezTo>
                  <a:cubicBezTo>
                    <a:pt x="39" y="1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ïŝḻîdê"/>
            <p:cNvSpPr/>
            <p:nvPr>
              <p:custDataLst>
                <p:tags r:id="rId76"/>
              </p:custDataLst>
            </p:nvPr>
          </p:nvSpPr>
          <p:spPr bwMode="auto">
            <a:xfrm>
              <a:off x="9658000" y="4624688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1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3"/>
                    <a:pt x="1" y="1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iŝ1iḓè"/>
            <p:cNvSpPr/>
            <p:nvPr>
              <p:custDataLst>
                <p:tags r:id="rId77"/>
              </p:custDataLst>
            </p:nvPr>
          </p:nvSpPr>
          <p:spPr bwMode="auto">
            <a:xfrm>
              <a:off x="9669977" y="4657627"/>
              <a:ext cx="13475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îṧļïḋe"/>
            <p:cNvSpPr/>
            <p:nvPr>
              <p:custDataLst>
                <p:tags r:id="rId78"/>
              </p:custDataLst>
            </p:nvPr>
          </p:nvSpPr>
          <p:spPr bwMode="auto">
            <a:xfrm>
              <a:off x="9749329" y="4657627"/>
              <a:ext cx="11978" cy="13475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ïṧlîḍè"/>
            <p:cNvSpPr/>
            <p:nvPr>
              <p:custDataLst>
                <p:tags r:id="rId79"/>
              </p:custDataLst>
            </p:nvPr>
          </p:nvSpPr>
          <p:spPr bwMode="auto">
            <a:xfrm>
              <a:off x="9740346" y="4624688"/>
              <a:ext cx="32938" cy="11977"/>
            </a:xfrm>
            <a:custGeom>
              <a:avLst/>
              <a:gdLst>
                <a:gd name="T0" fmla="*/ 8 w 8"/>
                <a:gd name="T1" fmla="*/ 3 h 3"/>
                <a:gd name="T2" fmla="*/ 4 w 8"/>
                <a:gd name="T3" fmla="*/ 1 h 3"/>
                <a:gd name="T4" fmla="*/ 0 w 8"/>
                <a:gd name="T5" fmla="*/ 1 h 3"/>
                <a:gd name="T6" fmla="*/ 4 w 8"/>
                <a:gd name="T7" fmla="*/ 1 h 3"/>
                <a:gd name="T8" fmla="*/ 8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3"/>
                  </a:moveTo>
                  <a:cubicBezTo>
                    <a:pt x="8" y="3"/>
                    <a:pt x="6" y="2"/>
                    <a:pt x="4" y="1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7" y="1"/>
                    <a:pt x="8" y="2"/>
                    <a:pt x="8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íṣḷïdê"/>
            <p:cNvSpPr/>
            <p:nvPr>
              <p:custDataLst>
                <p:tags r:id="rId80"/>
              </p:custDataLst>
            </p:nvPr>
          </p:nvSpPr>
          <p:spPr bwMode="auto">
            <a:xfrm>
              <a:off x="9658000" y="4678587"/>
              <a:ext cx="37430" cy="25453"/>
            </a:xfrm>
            <a:custGeom>
              <a:avLst/>
              <a:gdLst>
                <a:gd name="T0" fmla="*/ 8 w 9"/>
                <a:gd name="T1" fmla="*/ 3 h 6"/>
                <a:gd name="T2" fmla="*/ 4 w 9"/>
                <a:gd name="T3" fmla="*/ 6 h 6"/>
                <a:gd name="T4" fmla="*/ 0 w 9"/>
                <a:gd name="T5" fmla="*/ 3 h 6"/>
                <a:gd name="T6" fmla="*/ 4 w 9"/>
                <a:gd name="T7" fmla="*/ 0 h 6"/>
                <a:gd name="T8" fmla="*/ 8 w 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3"/>
                  </a:moveTo>
                  <a:cubicBezTo>
                    <a:pt x="8" y="5"/>
                    <a:pt x="7" y="6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ïSḻïḋe"/>
            <p:cNvSpPr/>
            <p:nvPr>
              <p:custDataLst>
                <p:tags r:id="rId81"/>
              </p:custDataLst>
            </p:nvPr>
          </p:nvSpPr>
          <p:spPr bwMode="auto">
            <a:xfrm>
              <a:off x="9744837" y="4674096"/>
              <a:ext cx="28447" cy="29944"/>
            </a:xfrm>
            <a:custGeom>
              <a:avLst/>
              <a:gdLst>
                <a:gd name="T0" fmla="*/ 6 w 7"/>
                <a:gd name="T1" fmla="*/ 4 h 7"/>
                <a:gd name="T2" fmla="*/ 3 w 7"/>
                <a:gd name="T3" fmla="*/ 7 h 7"/>
                <a:gd name="T4" fmla="*/ 0 w 7"/>
                <a:gd name="T5" fmla="*/ 4 h 7"/>
                <a:gd name="T6" fmla="*/ 3 w 7"/>
                <a:gd name="T7" fmla="*/ 1 h 7"/>
                <a:gd name="T8" fmla="*/ 6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6" y="6"/>
                    <a:pt x="5" y="7"/>
                    <a:pt x="3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2"/>
                    <a:pt x="1" y="0"/>
                    <a:pt x="3" y="1"/>
                  </a:cubicBezTo>
                  <a:cubicBezTo>
                    <a:pt x="5" y="1"/>
                    <a:pt x="7" y="2"/>
                    <a:pt x="6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ísľîdè"/>
            <p:cNvSpPr/>
            <p:nvPr>
              <p:custDataLst>
                <p:tags r:id="rId82"/>
              </p:custDataLst>
            </p:nvPr>
          </p:nvSpPr>
          <p:spPr bwMode="auto">
            <a:xfrm>
              <a:off x="9720882" y="4711525"/>
              <a:ext cx="23955" cy="29944"/>
            </a:xfrm>
            <a:custGeom>
              <a:avLst/>
              <a:gdLst>
                <a:gd name="T0" fmla="*/ 4 w 6"/>
                <a:gd name="T1" fmla="*/ 1 h 7"/>
                <a:gd name="T2" fmla="*/ 4 w 6"/>
                <a:gd name="T3" fmla="*/ 6 h 7"/>
                <a:gd name="T4" fmla="*/ 0 w 6"/>
                <a:gd name="T5" fmla="*/ 4 h 7"/>
                <a:gd name="T6" fmla="*/ 1 w 6"/>
                <a:gd name="T7" fmla="*/ 0 h 7"/>
                <a:gd name="T8" fmla="*/ 4 w 6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1"/>
                  </a:moveTo>
                  <a:cubicBezTo>
                    <a:pt x="5" y="2"/>
                    <a:pt x="6" y="4"/>
                    <a:pt x="4" y="6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îşḻîḋé"/>
            <p:cNvSpPr/>
            <p:nvPr>
              <p:custDataLst>
                <p:tags r:id="rId83"/>
              </p:custDataLst>
            </p:nvPr>
          </p:nvSpPr>
          <p:spPr bwMode="auto">
            <a:xfrm>
              <a:off x="9723876" y="4720508"/>
              <a:ext cx="25453" cy="23955"/>
            </a:xfrm>
            <a:custGeom>
              <a:avLst/>
              <a:gdLst>
                <a:gd name="T0" fmla="*/ 4 w 6"/>
                <a:gd name="T1" fmla="*/ 1 h 6"/>
                <a:gd name="T2" fmla="*/ 4 w 6"/>
                <a:gd name="T3" fmla="*/ 5 h 6"/>
                <a:gd name="T4" fmla="*/ 0 w 6"/>
                <a:gd name="T5" fmla="*/ 3 h 6"/>
                <a:gd name="T6" fmla="*/ 0 w 6"/>
                <a:gd name="T7" fmla="*/ 0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5" y="2"/>
                    <a:pt x="6" y="4"/>
                    <a:pt x="4" y="5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2" y="0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îŝ1îde"/>
            <p:cNvSpPr/>
            <p:nvPr>
              <p:custDataLst>
                <p:tags r:id="rId84"/>
              </p:custDataLst>
            </p:nvPr>
          </p:nvSpPr>
          <p:spPr bwMode="auto">
            <a:xfrm>
              <a:off x="9686447" y="4769916"/>
              <a:ext cx="50904" cy="25453"/>
            </a:xfrm>
            <a:custGeom>
              <a:avLst/>
              <a:gdLst>
                <a:gd name="T0" fmla="*/ 11 w 12"/>
                <a:gd name="T1" fmla="*/ 5 h 6"/>
                <a:gd name="T2" fmla="*/ 5 w 12"/>
                <a:gd name="T3" fmla="*/ 5 h 6"/>
                <a:gd name="T4" fmla="*/ 1 w 12"/>
                <a:gd name="T5" fmla="*/ 2 h 6"/>
                <a:gd name="T6" fmla="*/ 7 w 12"/>
                <a:gd name="T7" fmla="*/ 1 h 6"/>
                <a:gd name="T8" fmla="*/ 11 w 12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1" y="5"/>
                  </a:moveTo>
                  <a:cubicBezTo>
                    <a:pt x="11" y="6"/>
                    <a:pt x="8" y="6"/>
                    <a:pt x="5" y="5"/>
                  </a:cubicBezTo>
                  <a:cubicBezTo>
                    <a:pt x="2" y="4"/>
                    <a:pt x="0" y="3"/>
                    <a:pt x="1" y="2"/>
                  </a:cubicBezTo>
                  <a:cubicBezTo>
                    <a:pt x="1" y="0"/>
                    <a:pt x="4" y="0"/>
                    <a:pt x="7" y="1"/>
                  </a:cubicBezTo>
                  <a:cubicBezTo>
                    <a:pt x="10" y="2"/>
                    <a:pt x="12" y="4"/>
                    <a:pt x="11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íṡlîḋè"/>
            <p:cNvSpPr/>
            <p:nvPr>
              <p:custDataLst>
                <p:tags r:id="rId85"/>
              </p:custDataLst>
            </p:nvPr>
          </p:nvSpPr>
          <p:spPr bwMode="auto">
            <a:xfrm>
              <a:off x="9791250" y="4645649"/>
              <a:ext cx="40425" cy="61385"/>
            </a:xfrm>
            <a:custGeom>
              <a:avLst/>
              <a:gdLst>
                <a:gd name="T0" fmla="*/ 2 w 10"/>
                <a:gd name="T1" fmla="*/ 4 h 15"/>
                <a:gd name="T2" fmla="*/ 10 w 10"/>
                <a:gd name="T3" fmla="*/ 6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2" y="4"/>
                  </a:moveTo>
                  <a:cubicBezTo>
                    <a:pt x="2" y="4"/>
                    <a:pt x="10" y="0"/>
                    <a:pt x="10" y="6"/>
                  </a:cubicBezTo>
                  <a:cubicBezTo>
                    <a:pt x="10" y="12"/>
                    <a:pt x="8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iśļíḋé"/>
            <p:cNvSpPr/>
            <p:nvPr>
              <p:custDataLst>
                <p:tags r:id="rId86"/>
              </p:custDataLst>
            </p:nvPr>
          </p:nvSpPr>
          <p:spPr bwMode="auto">
            <a:xfrm>
              <a:off x="9803227" y="4666610"/>
              <a:ext cx="16470" cy="28447"/>
            </a:xfrm>
            <a:custGeom>
              <a:avLst/>
              <a:gdLst>
                <a:gd name="T0" fmla="*/ 0 w 4"/>
                <a:gd name="T1" fmla="*/ 6 h 7"/>
                <a:gd name="T2" fmla="*/ 1 w 4"/>
                <a:gd name="T3" fmla="*/ 5 h 7"/>
                <a:gd name="T4" fmla="*/ 2 w 4"/>
                <a:gd name="T5" fmla="*/ 4 h 7"/>
                <a:gd name="T6" fmla="*/ 1 w 4"/>
                <a:gd name="T7" fmla="*/ 2 h 7"/>
                <a:gd name="T8" fmla="*/ 0 w 4"/>
                <a:gd name="T9" fmla="*/ 2 h 7"/>
                <a:gd name="T10" fmla="*/ 2 w 4"/>
                <a:gd name="T11" fmla="*/ 1 h 7"/>
                <a:gd name="T12" fmla="*/ 4 w 4"/>
                <a:gd name="T13" fmla="*/ 4 h 7"/>
                <a:gd name="T14" fmla="*/ 1 w 4"/>
                <a:gd name="T15" fmla="*/ 7 h 7"/>
                <a:gd name="T16" fmla="*/ 0 w 4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5"/>
                    <a:pt x="1" y="6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3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0"/>
                    <a:pt x="2" y="1"/>
                  </a:cubicBezTo>
                  <a:cubicBezTo>
                    <a:pt x="3" y="1"/>
                    <a:pt x="4" y="2"/>
                    <a:pt x="4" y="4"/>
                  </a:cubicBezTo>
                  <a:cubicBezTo>
                    <a:pt x="4" y="6"/>
                    <a:pt x="3" y="7"/>
                    <a:pt x="1" y="7"/>
                  </a:cubicBezTo>
                  <a:cubicBezTo>
                    <a:pt x="0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îŝļíḑe"/>
            <p:cNvSpPr/>
            <p:nvPr>
              <p:custDataLst>
                <p:tags r:id="rId87"/>
              </p:custDataLst>
            </p:nvPr>
          </p:nvSpPr>
          <p:spPr bwMode="auto">
            <a:xfrm>
              <a:off x="9625062" y="4516891"/>
              <a:ext cx="190143" cy="149719"/>
            </a:xfrm>
            <a:custGeom>
              <a:avLst/>
              <a:gdLst>
                <a:gd name="T0" fmla="*/ 0 w 46"/>
                <a:gd name="T1" fmla="*/ 19 h 36"/>
                <a:gd name="T2" fmla="*/ 18 w 46"/>
                <a:gd name="T3" fmla="*/ 23 h 36"/>
                <a:gd name="T4" fmla="*/ 40 w 46"/>
                <a:gd name="T5" fmla="*/ 18 h 36"/>
                <a:gd name="T6" fmla="*/ 40 w 46"/>
                <a:gd name="T7" fmla="*/ 36 h 36"/>
                <a:gd name="T8" fmla="*/ 44 w 46"/>
                <a:gd name="T9" fmla="*/ 32 h 36"/>
                <a:gd name="T10" fmla="*/ 46 w 46"/>
                <a:gd name="T11" fmla="*/ 18 h 36"/>
                <a:gd name="T12" fmla="*/ 6 w 46"/>
                <a:gd name="T13" fmla="*/ 0 h 36"/>
                <a:gd name="T14" fmla="*/ 0 w 46"/>
                <a:gd name="T15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6">
                  <a:moveTo>
                    <a:pt x="0" y="19"/>
                  </a:moveTo>
                  <a:cubicBezTo>
                    <a:pt x="2" y="26"/>
                    <a:pt x="9" y="26"/>
                    <a:pt x="18" y="23"/>
                  </a:cubicBezTo>
                  <a:cubicBezTo>
                    <a:pt x="27" y="21"/>
                    <a:pt x="40" y="18"/>
                    <a:pt x="40" y="18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5"/>
                    <a:pt x="0" y="15"/>
                    <a:pt x="0" y="15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ïSḷïdè"/>
            <p:cNvSpPr/>
            <p:nvPr>
              <p:custDataLst>
                <p:tags r:id="rId88"/>
              </p:custDataLst>
            </p:nvPr>
          </p:nvSpPr>
          <p:spPr bwMode="auto">
            <a:xfrm>
              <a:off x="9699921" y="4654632"/>
              <a:ext cx="23955" cy="61385"/>
            </a:xfrm>
            <a:custGeom>
              <a:avLst/>
              <a:gdLst>
                <a:gd name="T0" fmla="*/ 4 w 6"/>
                <a:gd name="T1" fmla="*/ 15 h 15"/>
                <a:gd name="T2" fmla="*/ 3 w 6"/>
                <a:gd name="T3" fmla="*/ 14 h 15"/>
                <a:gd name="T4" fmla="*/ 1 w 6"/>
                <a:gd name="T5" fmla="*/ 10 h 15"/>
                <a:gd name="T6" fmla="*/ 0 w 6"/>
                <a:gd name="T7" fmla="*/ 9 h 15"/>
                <a:gd name="T8" fmla="*/ 1 w 6"/>
                <a:gd name="T9" fmla="*/ 9 h 15"/>
                <a:gd name="T10" fmla="*/ 3 w 6"/>
                <a:gd name="T11" fmla="*/ 10 h 15"/>
                <a:gd name="T12" fmla="*/ 5 w 6"/>
                <a:gd name="T13" fmla="*/ 10 h 15"/>
                <a:gd name="T14" fmla="*/ 5 w 6"/>
                <a:gd name="T15" fmla="*/ 0 h 15"/>
                <a:gd name="T16" fmla="*/ 6 w 6"/>
                <a:gd name="T17" fmla="*/ 3 h 15"/>
                <a:gd name="T18" fmla="*/ 6 w 6"/>
                <a:gd name="T19" fmla="*/ 11 h 15"/>
                <a:gd name="T20" fmla="*/ 5 w 6"/>
                <a:gd name="T21" fmla="*/ 11 h 15"/>
                <a:gd name="T22" fmla="*/ 4 w 6"/>
                <a:gd name="T23" fmla="*/ 11 h 15"/>
                <a:gd name="T24" fmla="*/ 3 w 6"/>
                <a:gd name="T25" fmla="*/ 11 h 15"/>
                <a:gd name="T26" fmla="*/ 1 w 6"/>
                <a:gd name="T27" fmla="*/ 10 h 15"/>
                <a:gd name="T28" fmla="*/ 1 w 6"/>
                <a:gd name="T29" fmla="*/ 10 h 15"/>
                <a:gd name="T30" fmla="*/ 4 w 6"/>
                <a:gd name="T3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" h="15">
                  <a:moveTo>
                    <a:pt x="4" y="15"/>
                  </a:moveTo>
                  <a:cubicBezTo>
                    <a:pt x="4" y="15"/>
                    <a:pt x="3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10"/>
                    <a:pt x="3" y="10"/>
                    <a:pt x="3" y="10"/>
                  </a:cubicBezTo>
                  <a:cubicBezTo>
                    <a:pt x="4" y="10"/>
                    <a:pt x="5" y="11"/>
                    <a:pt x="5" y="10"/>
                  </a:cubicBezTo>
                  <a:cubicBezTo>
                    <a:pt x="6" y="4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5"/>
                    <a:pt x="6" y="8"/>
                    <a:pt x="6" y="11"/>
                  </a:cubicBezTo>
                  <a:cubicBezTo>
                    <a:pt x="6" y="11"/>
                    <a:pt x="6" y="11"/>
                    <a:pt x="5" y="11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3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íṧľíḋè"/>
            <p:cNvSpPr/>
            <p:nvPr>
              <p:custDataLst>
                <p:tags r:id="rId89"/>
              </p:custDataLst>
            </p:nvPr>
          </p:nvSpPr>
          <p:spPr bwMode="auto">
            <a:xfrm>
              <a:off x="9711898" y="4711525"/>
              <a:ext cx="32938" cy="20961"/>
            </a:xfrm>
            <a:custGeom>
              <a:avLst/>
              <a:gdLst>
                <a:gd name="T0" fmla="*/ 8 w 8"/>
                <a:gd name="T1" fmla="*/ 0 h 5"/>
                <a:gd name="T2" fmla="*/ 5 w 8"/>
                <a:gd name="T3" fmla="*/ 4 h 5"/>
                <a:gd name="T4" fmla="*/ 0 w 8"/>
                <a:gd name="T5" fmla="*/ 4 h 5"/>
                <a:gd name="T6" fmla="*/ 4 w 8"/>
                <a:gd name="T7" fmla="*/ 3 h 5"/>
                <a:gd name="T8" fmla="*/ 8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8" y="0"/>
                    <a:pt x="7" y="2"/>
                    <a:pt x="5" y="4"/>
                  </a:cubicBezTo>
                  <a:cubicBezTo>
                    <a:pt x="3" y="5"/>
                    <a:pt x="0" y="5"/>
                    <a:pt x="0" y="4"/>
                  </a:cubicBezTo>
                  <a:cubicBezTo>
                    <a:pt x="0" y="4"/>
                    <a:pt x="2" y="4"/>
                    <a:pt x="4" y="3"/>
                  </a:cubicBezTo>
                  <a:cubicBezTo>
                    <a:pt x="7" y="2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î$ḻïḑê"/>
            <p:cNvSpPr/>
            <p:nvPr>
              <p:custDataLst>
                <p:tags r:id="rId90"/>
              </p:custDataLst>
            </p:nvPr>
          </p:nvSpPr>
          <p:spPr bwMode="auto">
            <a:xfrm>
              <a:off x="9662492" y="4654632"/>
              <a:ext cx="7486" cy="748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ïšḷïḑê"/>
            <p:cNvSpPr/>
            <p:nvPr>
              <p:custDataLst>
                <p:tags r:id="rId91"/>
              </p:custDataLst>
            </p:nvPr>
          </p:nvSpPr>
          <p:spPr bwMode="auto">
            <a:xfrm>
              <a:off x="9666983" y="4650141"/>
              <a:ext cx="7486" cy="7486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îśļidé"/>
            <p:cNvSpPr/>
            <p:nvPr>
              <p:custDataLst>
                <p:tags r:id="rId92"/>
              </p:custDataLst>
            </p:nvPr>
          </p:nvSpPr>
          <p:spPr bwMode="auto">
            <a:xfrm>
              <a:off x="9761306" y="4654632"/>
              <a:ext cx="4492" cy="7486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0 w 1"/>
                <a:gd name="T5" fmla="*/ 1 h 2"/>
                <a:gd name="T6" fmla="*/ 0 w 1"/>
                <a:gd name="T7" fmla="*/ 0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ïṡ1iďe"/>
            <p:cNvSpPr/>
            <p:nvPr>
              <p:custDataLst>
                <p:tags r:id="rId93"/>
              </p:custDataLst>
            </p:nvPr>
          </p:nvSpPr>
          <p:spPr bwMode="auto">
            <a:xfrm>
              <a:off x="9761306" y="4657627"/>
              <a:ext cx="8983" cy="4492"/>
            </a:xfrm>
            <a:custGeom>
              <a:avLst/>
              <a:gdLst>
                <a:gd name="T0" fmla="*/ 2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0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íṩlîdè"/>
            <p:cNvSpPr/>
            <p:nvPr>
              <p:custDataLst>
                <p:tags r:id="rId94"/>
              </p:custDataLst>
            </p:nvPr>
          </p:nvSpPr>
          <p:spPr bwMode="auto">
            <a:xfrm>
              <a:off x="9791250" y="5473594"/>
              <a:ext cx="214098" cy="53899"/>
            </a:xfrm>
            <a:custGeom>
              <a:avLst/>
              <a:gdLst>
                <a:gd name="T0" fmla="*/ 0 w 52"/>
                <a:gd name="T1" fmla="*/ 0 h 13"/>
                <a:gd name="T2" fmla="*/ 47 w 52"/>
                <a:gd name="T3" fmla="*/ 5 h 13"/>
                <a:gd name="T4" fmla="*/ 50 w 52"/>
                <a:gd name="T5" fmla="*/ 12 h 13"/>
                <a:gd name="T6" fmla="*/ 47 w 52"/>
                <a:gd name="T7" fmla="*/ 13 h 13"/>
                <a:gd name="T8" fmla="*/ 3 w 52"/>
                <a:gd name="T9" fmla="*/ 13 h 13"/>
                <a:gd name="T10" fmla="*/ 0 w 5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3">
                  <a:moveTo>
                    <a:pt x="0" y="0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50" y="6"/>
                    <a:pt x="52" y="9"/>
                    <a:pt x="50" y="12"/>
                  </a:cubicBezTo>
                  <a:cubicBezTo>
                    <a:pt x="49" y="13"/>
                    <a:pt x="48" y="13"/>
                    <a:pt x="47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ïš1iḑe"/>
            <p:cNvSpPr/>
            <p:nvPr>
              <p:custDataLst>
                <p:tags r:id="rId95"/>
              </p:custDataLst>
            </p:nvPr>
          </p:nvSpPr>
          <p:spPr bwMode="auto">
            <a:xfrm>
              <a:off x="9960432" y="5490063"/>
              <a:ext cx="7486" cy="37430"/>
            </a:xfrm>
            <a:custGeom>
              <a:avLst/>
              <a:gdLst>
                <a:gd name="T0" fmla="*/ 1 w 2"/>
                <a:gd name="T1" fmla="*/ 0 h 9"/>
                <a:gd name="T2" fmla="*/ 1 w 2"/>
                <a:gd name="T3" fmla="*/ 5 h 9"/>
                <a:gd name="T4" fmla="*/ 0 w 2"/>
                <a:gd name="T5" fmla="*/ 9 h 9"/>
                <a:gd name="T6" fmla="*/ 0 w 2"/>
                <a:gd name="T7" fmla="*/ 4 h 9"/>
                <a:gd name="T8" fmla="*/ 1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2" y="0"/>
                    <a:pt x="1" y="2"/>
                    <a:pt x="1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0" y="4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îṣ1îḍé"/>
            <p:cNvSpPr/>
            <p:nvPr>
              <p:custDataLst>
                <p:tags r:id="rId96"/>
              </p:custDataLst>
            </p:nvPr>
          </p:nvSpPr>
          <p:spPr bwMode="auto">
            <a:xfrm>
              <a:off x="9911026" y="5494555"/>
              <a:ext cx="2994" cy="25453"/>
            </a:xfrm>
            <a:custGeom>
              <a:avLst/>
              <a:gdLst>
                <a:gd name="T0" fmla="*/ 1 w 1"/>
                <a:gd name="T1" fmla="*/ 0 h 6"/>
                <a:gd name="T2" fmla="*/ 1 w 1"/>
                <a:gd name="T3" fmla="*/ 3 h 6"/>
                <a:gd name="T4" fmla="*/ 0 w 1"/>
                <a:gd name="T5" fmla="*/ 6 h 6"/>
                <a:gd name="T6" fmla="*/ 0 w 1"/>
                <a:gd name="T7" fmla="*/ 3 h 6"/>
                <a:gd name="T8" fmla="*/ 1 w 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1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íṧľïḋé"/>
            <p:cNvSpPr/>
            <p:nvPr>
              <p:custDataLst>
                <p:tags r:id="rId97"/>
              </p:custDataLst>
            </p:nvPr>
          </p:nvSpPr>
          <p:spPr bwMode="auto">
            <a:xfrm>
              <a:off x="9897550" y="5494555"/>
              <a:ext cx="8983" cy="25453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3 h 6"/>
                <a:gd name="T4" fmla="*/ 1 w 2"/>
                <a:gd name="T5" fmla="*/ 6 h 6"/>
                <a:gd name="T6" fmla="*/ 1 w 2"/>
                <a:gd name="T7" fmla="*/ 3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0"/>
                    <a:pt x="2" y="1"/>
                    <a:pt x="2" y="3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ïśḷïḍê"/>
            <p:cNvSpPr/>
            <p:nvPr>
              <p:custDataLst>
                <p:tags r:id="rId98"/>
              </p:custDataLst>
            </p:nvPr>
          </p:nvSpPr>
          <p:spPr bwMode="auto">
            <a:xfrm>
              <a:off x="9885572" y="5490063"/>
              <a:ext cx="8983" cy="29944"/>
            </a:xfrm>
            <a:custGeom>
              <a:avLst/>
              <a:gdLst>
                <a:gd name="T0" fmla="*/ 2 w 2"/>
                <a:gd name="T1" fmla="*/ 0 h 7"/>
                <a:gd name="T2" fmla="*/ 1 w 2"/>
                <a:gd name="T3" fmla="*/ 4 h 7"/>
                <a:gd name="T4" fmla="*/ 0 w 2"/>
                <a:gd name="T5" fmla="*/ 7 h 7"/>
                <a:gd name="T6" fmla="*/ 1 w 2"/>
                <a:gd name="T7" fmla="*/ 4 h 7"/>
                <a:gd name="T8" fmla="*/ 2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cubicBezTo>
                    <a:pt x="2" y="0"/>
                    <a:pt x="2" y="2"/>
                    <a:pt x="1" y="4"/>
                  </a:cubicBezTo>
                  <a:cubicBezTo>
                    <a:pt x="1" y="5"/>
                    <a:pt x="1" y="7"/>
                    <a:pt x="0" y="7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1" y="2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íŝlïḑe"/>
            <p:cNvSpPr/>
            <p:nvPr>
              <p:custDataLst>
                <p:tags r:id="rId99"/>
              </p:custDataLst>
            </p:nvPr>
          </p:nvSpPr>
          <p:spPr bwMode="auto">
            <a:xfrm>
              <a:off x="9873595" y="5494555"/>
              <a:ext cx="7486" cy="29944"/>
            </a:xfrm>
            <a:custGeom>
              <a:avLst/>
              <a:gdLst>
                <a:gd name="T0" fmla="*/ 1 w 2"/>
                <a:gd name="T1" fmla="*/ 0 h 7"/>
                <a:gd name="T2" fmla="*/ 1 w 2"/>
                <a:gd name="T3" fmla="*/ 3 h 7"/>
                <a:gd name="T4" fmla="*/ 1 w 2"/>
                <a:gd name="T5" fmla="*/ 6 h 7"/>
                <a:gd name="T6" fmla="*/ 1 w 2"/>
                <a:gd name="T7" fmla="*/ 3 h 7"/>
                <a:gd name="T8" fmla="*/ 1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2" y="0"/>
                    <a:pt x="2" y="1"/>
                    <a:pt x="1" y="3"/>
                  </a:cubicBezTo>
                  <a:cubicBezTo>
                    <a:pt x="1" y="5"/>
                    <a:pt x="1" y="7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î$ḷídé"/>
            <p:cNvSpPr/>
            <p:nvPr>
              <p:custDataLst>
                <p:tags r:id="rId100"/>
              </p:custDataLst>
            </p:nvPr>
          </p:nvSpPr>
          <p:spPr bwMode="auto">
            <a:xfrm>
              <a:off x="9831673" y="5478085"/>
              <a:ext cx="29944" cy="53899"/>
            </a:xfrm>
            <a:custGeom>
              <a:avLst/>
              <a:gdLst>
                <a:gd name="T0" fmla="*/ 7 w 7"/>
                <a:gd name="T1" fmla="*/ 6 h 13"/>
                <a:gd name="T2" fmla="*/ 6 w 7"/>
                <a:gd name="T3" fmla="*/ 5 h 13"/>
                <a:gd name="T4" fmla="*/ 2 w 7"/>
                <a:gd name="T5" fmla="*/ 4 h 13"/>
                <a:gd name="T6" fmla="*/ 0 w 7"/>
                <a:gd name="T7" fmla="*/ 2 h 13"/>
                <a:gd name="T8" fmla="*/ 3 w 7"/>
                <a:gd name="T9" fmla="*/ 1 h 13"/>
                <a:gd name="T10" fmla="*/ 7 w 7"/>
                <a:gd name="T11" fmla="*/ 6 h 13"/>
                <a:gd name="T12" fmla="*/ 4 w 7"/>
                <a:gd name="T13" fmla="*/ 13 h 13"/>
                <a:gd name="T14" fmla="*/ 3 w 7"/>
                <a:gd name="T15" fmla="*/ 13 h 13"/>
                <a:gd name="T16" fmla="*/ 2 w 7"/>
                <a:gd name="T17" fmla="*/ 13 h 13"/>
                <a:gd name="T18" fmla="*/ 2 w 7"/>
                <a:gd name="T19" fmla="*/ 11 h 13"/>
                <a:gd name="T20" fmla="*/ 3 w 7"/>
                <a:gd name="T21" fmla="*/ 9 h 13"/>
                <a:gd name="T22" fmla="*/ 6 w 7"/>
                <a:gd name="T23" fmla="*/ 6 h 13"/>
                <a:gd name="T24" fmla="*/ 7 w 7"/>
                <a:gd name="T25" fmla="*/ 5 h 13"/>
                <a:gd name="T26" fmla="*/ 3 w 7"/>
                <a:gd name="T27" fmla="*/ 9 h 13"/>
                <a:gd name="T28" fmla="*/ 3 w 7"/>
                <a:gd name="T29" fmla="*/ 11 h 13"/>
                <a:gd name="T30" fmla="*/ 3 w 7"/>
                <a:gd name="T31" fmla="*/ 12 h 13"/>
                <a:gd name="T32" fmla="*/ 3 w 7"/>
                <a:gd name="T33" fmla="*/ 12 h 13"/>
                <a:gd name="T34" fmla="*/ 6 w 7"/>
                <a:gd name="T35" fmla="*/ 6 h 13"/>
                <a:gd name="T36" fmla="*/ 3 w 7"/>
                <a:gd name="T37" fmla="*/ 1 h 13"/>
                <a:gd name="T38" fmla="*/ 1 w 7"/>
                <a:gd name="T39" fmla="*/ 2 h 13"/>
                <a:gd name="T40" fmla="*/ 2 w 7"/>
                <a:gd name="T41" fmla="*/ 4 h 13"/>
                <a:gd name="T42" fmla="*/ 7 w 7"/>
                <a:gd name="T4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13">
                  <a:moveTo>
                    <a:pt x="7" y="6"/>
                  </a:moveTo>
                  <a:cubicBezTo>
                    <a:pt x="7" y="6"/>
                    <a:pt x="7" y="6"/>
                    <a:pt x="6" y="5"/>
                  </a:cubicBezTo>
                  <a:cubicBezTo>
                    <a:pt x="5" y="5"/>
                    <a:pt x="4" y="5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5" y="1"/>
                    <a:pt x="7" y="4"/>
                    <a:pt x="7" y="6"/>
                  </a:cubicBezTo>
                  <a:cubicBezTo>
                    <a:pt x="6" y="9"/>
                    <a:pt x="5" y="11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0"/>
                    <a:pt x="3" y="9"/>
                    <a:pt x="3" y="9"/>
                  </a:cubicBezTo>
                  <a:cubicBezTo>
                    <a:pt x="4" y="7"/>
                    <a:pt x="5" y="6"/>
                    <a:pt x="6" y="6"/>
                  </a:cubicBezTo>
                  <a:cubicBezTo>
                    <a:pt x="6" y="5"/>
                    <a:pt x="7" y="5"/>
                    <a:pt x="7" y="5"/>
                  </a:cubicBezTo>
                  <a:cubicBezTo>
                    <a:pt x="7" y="5"/>
                    <a:pt x="5" y="6"/>
                    <a:pt x="3" y="9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2" y="12"/>
                    <a:pt x="2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4" y="11"/>
                    <a:pt x="5" y="9"/>
                    <a:pt x="6" y="6"/>
                  </a:cubicBezTo>
                  <a:cubicBezTo>
                    <a:pt x="6" y="4"/>
                    <a:pt x="5" y="2"/>
                    <a:pt x="3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5" y="5"/>
                    <a:pt x="7" y="5"/>
                    <a:pt x="7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ïṡḷîḍè"/>
            <p:cNvSpPr/>
            <p:nvPr>
              <p:custDataLst>
                <p:tags r:id="rId101"/>
              </p:custDataLst>
            </p:nvPr>
          </p:nvSpPr>
          <p:spPr bwMode="auto">
            <a:xfrm>
              <a:off x="9791250" y="5473594"/>
              <a:ext cx="202121" cy="53899"/>
            </a:xfrm>
            <a:custGeom>
              <a:avLst/>
              <a:gdLst>
                <a:gd name="T0" fmla="*/ 0 w 49"/>
                <a:gd name="T1" fmla="*/ 0 h 13"/>
                <a:gd name="T2" fmla="*/ 1 w 49"/>
                <a:gd name="T3" fmla="*/ 0 h 13"/>
                <a:gd name="T4" fmla="*/ 4 w 49"/>
                <a:gd name="T5" fmla="*/ 0 h 13"/>
                <a:gd name="T6" fmla="*/ 14 w 49"/>
                <a:gd name="T7" fmla="*/ 1 h 13"/>
                <a:gd name="T8" fmla="*/ 29 w 49"/>
                <a:gd name="T9" fmla="*/ 3 h 13"/>
                <a:gd name="T10" fmla="*/ 48 w 49"/>
                <a:gd name="T11" fmla="*/ 7 h 13"/>
                <a:gd name="T12" fmla="*/ 49 w 49"/>
                <a:gd name="T13" fmla="*/ 8 h 13"/>
                <a:gd name="T14" fmla="*/ 49 w 49"/>
                <a:gd name="T15" fmla="*/ 10 h 13"/>
                <a:gd name="T16" fmla="*/ 46 w 49"/>
                <a:gd name="T17" fmla="*/ 11 h 13"/>
                <a:gd name="T18" fmla="*/ 42 w 49"/>
                <a:gd name="T19" fmla="*/ 12 h 13"/>
                <a:gd name="T20" fmla="*/ 32 w 49"/>
                <a:gd name="T21" fmla="*/ 13 h 13"/>
                <a:gd name="T22" fmla="*/ 17 w 49"/>
                <a:gd name="T23" fmla="*/ 13 h 13"/>
                <a:gd name="T24" fmla="*/ 7 w 49"/>
                <a:gd name="T25" fmla="*/ 12 h 13"/>
                <a:gd name="T26" fmla="*/ 4 w 49"/>
                <a:gd name="T27" fmla="*/ 12 h 13"/>
                <a:gd name="T28" fmla="*/ 3 w 49"/>
                <a:gd name="T29" fmla="*/ 12 h 13"/>
                <a:gd name="T30" fmla="*/ 4 w 49"/>
                <a:gd name="T31" fmla="*/ 12 h 13"/>
                <a:gd name="T32" fmla="*/ 7 w 49"/>
                <a:gd name="T33" fmla="*/ 12 h 13"/>
                <a:gd name="T34" fmla="*/ 17 w 49"/>
                <a:gd name="T35" fmla="*/ 12 h 13"/>
                <a:gd name="T36" fmla="*/ 32 w 49"/>
                <a:gd name="T37" fmla="*/ 12 h 13"/>
                <a:gd name="T38" fmla="*/ 41 w 49"/>
                <a:gd name="T39" fmla="*/ 11 h 13"/>
                <a:gd name="T40" fmla="*/ 46 w 49"/>
                <a:gd name="T41" fmla="*/ 10 h 13"/>
                <a:gd name="T42" fmla="*/ 48 w 49"/>
                <a:gd name="T43" fmla="*/ 9 h 13"/>
                <a:gd name="T44" fmla="*/ 47 w 49"/>
                <a:gd name="T45" fmla="*/ 8 h 13"/>
                <a:gd name="T46" fmla="*/ 29 w 49"/>
                <a:gd name="T47" fmla="*/ 4 h 13"/>
                <a:gd name="T48" fmla="*/ 14 w 49"/>
                <a:gd name="T49" fmla="*/ 2 h 13"/>
                <a:gd name="T50" fmla="*/ 4 w 49"/>
                <a:gd name="T51" fmla="*/ 1 h 13"/>
                <a:gd name="T52" fmla="*/ 1 w 49"/>
                <a:gd name="T53" fmla="*/ 0 h 13"/>
                <a:gd name="T54" fmla="*/ 0 w 49"/>
                <a:gd name="T5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7" y="1"/>
                    <a:pt x="10" y="1"/>
                    <a:pt x="14" y="1"/>
                  </a:cubicBezTo>
                  <a:cubicBezTo>
                    <a:pt x="18" y="2"/>
                    <a:pt x="24" y="2"/>
                    <a:pt x="29" y="3"/>
                  </a:cubicBezTo>
                  <a:cubicBezTo>
                    <a:pt x="35" y="3"/>
                    <a:pt x="41" y="4"/>
                    <a:pt x="48" y="7"/>
                  </a:cubicBezTo>
                  <a:cubicBezTo>
                    <a:pt x="48" y="7"/>
                    <a:pt x="49" y="8"/>
                    <a:pt x="49" y="8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48" y="11"/>
                    <a:pt x="47" y="11"/>
                    <a:pt x="46" y="11"/>
                  </a:cubicBezTo>
                  <a:cubicBezTo>
                    <a:pt x="45" y="12"/>
                    <a:pt x="43" y="12"/>
                    <a:pt x="42" y="12"/>
                  </a:cubicBezTo>
                  <a:cubicBezTo>
                    <a:pt x="38" y="12"/>
                    <a:pt x="35" y="12"/>
                    <a:pt x="32" y="13"/>
                  </a:cubicBezTo>
                  <a:cubicBezTo>
                    <a:pt x="27" y="13"/>
                    <a:pt x="21" y="13"/>
                    <a:pt x="17" y="13"/>
                  </a:cubicBezTo>
                  <a:cubicBezTo>
                    <a:pt x="13" y="13"/>
                    <a:pt x="9" y="13"/>
                    <a:pt x="7" y="12"/>
                  </a:cubicBezTo>
                  <a:cubicBezTo>
                    <a:pt x="6" y="12"/>
                    <a:pt x="5" y="12"/>
                    <a:pt x="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4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10" y="12"/>
                    <a:pt x="13" y="12"/>
                    <a:pt x="17" y="12"/>
                  </a:cubicBezTo>
                  <a:cubicBezTo>
                    <a:pt x="21" y="12"/>
                    <a:pt x="27" y="12"/>
                    <a:pt x="32" y="12"/>
                  </a:cubicBezTo>
                  <a:cubicBezTo>
                    <a:pt x="35" y="12"/>
                    <a:pt x="38" y="12"/>
                    <a:pt x="41" y="11"/>
                  </a:cubicBezTo>
                  <a:cubicBezTo>
                    <a:pt x="43" y="11"/>
                    <a:pt x="45" y="11"/>
                    <a:pt x="46" y="10"/>
                  </a:cubicBezTo>
                  <a:cubicBezTo>
                    <a:pt x="47" y="10"/>
                    <a:pt x="47" y="10"/>
                    <a:pt x="48" y="9"/>
                  </a:cubicBezTo>
                  <a:cubicBezTo>
                    <a:pt x="48" y="9"/>
                    <a:pt x="48" y="8"/>
                    <a:pt x="47" y="8"/>
                  </a:cubicBezTo>
                  <a:cubicBezTo>
                    <a:pt x="41" y="5"/>
                    <a:pt x="35" y="4"/>
                    <a:pt x="29" y="4"/>
                  </a:cubicBezTo>
                  <a:cubicBezTo>
                    <a:pt x="24" y="3"/>
                    <a:pt x="18" y="2"/>
                    <a:pt x="14" y="2"/>
                  </a:cubicBezTo>
                  <a:cubicBezTo>
                    <a:pt x="10" y="1"/>
                    <a:pt x="6" y="1"/>
                    <a:pt x="4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í$ḻíḓe"/>
            <p:cNvSpPr/>
            <p:nvPr>
              <p:custDataLst>
                <p:tags r:id="rId102"/>
              </p:custDataLst>
            </p:nvPr>
          </p:nvSpPr>
          <p:spPr bwMode="auto">
            <a:xfrm>
              <a:off x="9177403" y="5250513"/>
              <a:ext cx="616841" cy="276980"/>
            </a:xfrm>
            <a:custGeom>
              <a:avLst/>
              <a:gdLst>
                <a:gd name="T0" fmla="*/ 149 w 149"/>
                <a:gd name="T1" fmla="*/ 44 h 67"/>
                <a:gd name="T2" fmla="*/ 5 w 149"/>
                <a:gd name="T3" fmla="*/ 0 h 67"/>
                <a:gd name="T4" fmla="*/ 2 w 149"/>
                <a:gd name="T5" fmla="*/ 13 h 67"/>
                <a:gd name="T6" fmla="*/ 21 w 149"/>
                <a:gd name="T7" fmla="*/ 41 h 67"/>
                <a:gd name="T8" fmla="*/ 140 w 149"/>
                <a:gd name="T9" fmla="*/ 67 h 67"/>
                <a:gd name="T10" fmla="*/ 149 w 149"/>
                <a:gd name="T11" fmla="*/ 4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67">
                  <a:moveTo>
                    <a:pt x="149" y="44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26"/>
                    <a:pt x="8" y="38"/>
                    <a:pt x="21" y="41"/>
                  </a:cubicBezTo>
                  <a:cubicBezTo>
                    <a:pt x="140" y="67"/>
                    <a:pt x="140" y="67"/>
                    <a:pt x="140" y="67"/>
                  </a:cubicBezTo>
                  <a:lnTo>
                    <a:pt x="149" y="44"/>
                  </a:lnTo>
                  <a:close/>
                </a:path>
              </a:pathLst>
            </a:custGeom>
            <a:solidFill>
              <a:srgbClr val="4B3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îṩlîďê"/>
            <p:cNvSpPr/>
            <p:nvPr>
              <p:custDataLst>
                <p:tags r:id="rId103"/>
              </p:custDataLst>
            </p:nvPr>
          </p:nvSpPr>
          <p:spPr bwMode="auto">
            <a:xfrm>
              <a:off x="9198364" y="5184636"/>
              <a:ext cx="1039048" cy="260511"/>
            </a:xfrm>
            <a:custGeom>
              <a:avLst/>
              <a:gdLst>
                <a:gd name="T0" fmla="*/ 131 w 251"/>
                <a:gd name="T1" fmla="*/ 32 h 63"/>
                <a:gd name="T2" fmla="*/ 0 w 251"/>
                <a:gd name="T3" fmla="*/ 16 h 63"/>
                <a:gd name="T4" fmla="*/ 8 w 251"/>
                <a:gd name="T5" fmla="*/ 50 h 63"/>
                <a:gd name="T6" fmla="*/ 123 w 251"/>
                <a:gd name="T7" fmla="*/ 63 h 63"/>
                <a:gd name="T8" fmla="*/ 163 w 251"/>
                <a:gd name="T9" fmla="*/ 63 h 63"/>
                <a:gd name="T10" fmla="*/ 240 w 251"/>
                <a:gd name="T11" fmla="*/ 35 h 63"/>
                <a:gd name="T12" fmla="*/ 248 w 251"/>
                <a:gd name="T13" fmla="*/ 18 h 63"/>
                <a:gd name="T14" fmla="*/ 241 w 251"/>
                <a:gd name="T15" fmla="*/ 0 h 63"/>
                <a:gd name="T16" fmla="*/ 131 w 251"/>
                <a:gd name="T17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63">
                  <a:moveTo>
                    <a:pt x="131" y="32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23" y="63"/>
                    <a:pt x="123" y="63"/>
                    <a:pt x="123" y="63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7" y="32"/>
                    <a:pt x="251" y="25"/>
                    <a:pt x="248" y="18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131" y="32"/>
                    <a:pt x="131" y="32"/>
                    <a:pt x="131" y="32"/>
                  </a:cubicBezTo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îSľiďê"/>
            <p:cNvSpPr/>
            <p:nvPr>
              <p:custDataLst>
                <p:tags r:id="rId104"/>
              </p:custDataLst>
            </p:nvPr>
          </p:nvSpPr>
          <p:spPr bwMode="auto">
            <a:xfrm>
              <a:off x="9177403" y="5250513"/>
              <a:ext cx="633311" cy="276980"/>
            </a:xfrm>
            <a:custGeom>
              <a:avLst/>
              <a:gdLst>
                <a:gd name="T0" fmla="*/ 153 w 153"/>
                <a:gd name="T1" fmla="*/ 47 h 67"/>
                <a:gd name="T2" fmla="*/ 5 w 153"/>
                <a:gd name="T3" fmla="*/ 0 h 67"/>
                <a:gd name="T4" fmla="*/ 3 w 153"/>
                <a:gd name="T5" fmla="*/ 9 h 67"/>
                <a:gd name="T6" fmla="*/ 25 w 153"/>
                <a:gd name="T7" fmla="*/ 42 h 67"/>
                <a:gd name="T8" fmla="*/ 147 w 153"/>
                <a:gd name="T9" fmla="*/ 67 h 67"/>
                <a:gd name="T10" fmla="*/ 153 w 153"/>
                <a:gd name="T11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67">
                  <a:moveTo>
                    <a:pt x="153" y="4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24"/>
                    <a:pt x="10" y="38"/>
                    <a:pt x="25" y="42"/>
                  </a:cubicBezTo>
                  <a:cubicBezTo>
                    <a:pt x="147" y="67"/>
                    <a:pt x="147" y="67"/>
                    <a:pt x="147" y="67"/>
                  </a:cubicBezTo>
                  <a:lnTo>
                    <a:pt x="153" y="47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ïṧ1iḋe"/>
            <p:cNvSpPr/>
            <p:nvPr>
              <p:custDataLst>
                <p:tags r:id="rId105"/>
              </p:custDataLst>
            </p:nvPr>
          </p:nvSpPr>
          <p:spPr bwMode="auto">
            <a:xfrm>
              <a:off x="9658000" y="5184636"/>
              <a:ext cx="588395" cy="380286"/>
            </a:xfrm>
            <a:custGeom>
              <a:avLst/>
              <a:gdLst>
                <a:gd name="T0" fmla="*/ 6 w 142"/>
                <a:gd name="T1" fmla="*/ 92 h 92"/>
                <a:gd name="T2" fmla="*/ 124 w 142"/>
                <a:gd name="T3" fmla="*/ 48 h 92"/>
                <a:gd name="T4" fmla="*/ 137 w 142"/>
                <a:gd name="T5" fmla="*/ 16 h 92"/>
                <a:gd name="T6" fmla="*/ 130 w 142"/>
                <a:gd name="T7" fmla="*/ 0 h 92"/>
                <a:gd name="T8" fmla="*/ 0 w 142"/>
                <a:gd name="T9" fmla="*/ 75 h 92"/>
                <a:gd name="T10" fmla="*/ 1 w 142"/>
                <a:gd name="T11" fmla="*/ 77 h 92"/>
                <a:gd name="T12" fmla="*/ 2 w 142"/>
                <a:gd name="T13" fmla="*/ 78 h 92"/>
                <a:gd name="T14" fmla="*/ 6 w 142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92">
                  <a:moveTo>
                    <a:pt x="6" y="92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36" y="43"/>
                    <a:pt x="142" y="28"/>
                    <a:pt x="137" y="16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lnTo>
                    <a:pt x="6" y="9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ïşḷîdê"/>
            <p:cNvSpPr/>
            <p:nvPr>
              <p:custDataLst>
                <p:tags r:id="rId106"/>
              </p:custDataLst>
            </p:nvPr>
          </p:nvSpPr>
          <p:spPr bwMode="auto">
            <a:xfrm>
              <a:off x="9458874" y="5494556"/>
              <a:ext cx="215595" cy="49408"/>
            </a:xfrm>
            <a:custGeom>
              <a:avLst/>
              <a:gdLst>
                <a:gd name="T0" fmla="*/ 52 w 52"/>
                <a:gd name="T1" fmla="*/ 12 h 12"/>
                <a:gd name="T2" fmla="*/ 5 w 52"/>
                <a:gd name="T3" fmla="*/ 12 h 12"/>
                <a:gd name="T4" fmla="*/ 1 w 52"/>
                <a:gd name="T5" fmla="*/ 6 h 12"/>
                <a:gd name="T6" fmla="*/ 4 w 52"/>
                <a:gd name="T7" fmla="*/ 4 h 12"/>
                <a:gd name="T8" fmla="*/ 48 w 52"/>
                <a:gd name="T9" fmla="*/ 0 h 12"/>
                <a:gd name="T10" fmla="*/ 52 w 52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2">
                  <a:moveTo>
                    <a:pt x="52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2" y="12"/>
                    <a:pt x="0" y="9"/>
                    <a:pt x="1" y="6"/>
                  </a:cubicBezTo>
                  <a:cubicBezTo>
                    <a:pt x="2" y="5"/>
                    <a:pt x="3" y="4"/>
                    <a:pt x="4" y="4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5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iṡḷíḑe"/>
            <p:cNvSpPr/>
            <p:nvPr>
              <p:custDataLst>
                <p:tags r:id="rId107"/>
              </p:custDataLst>
            </p:nvPr>
          </p:nvSpPr>
          <p:spPr bwMode="auto">
            <a:xfrm>
              <a:off x="9496303" y="5511023"/>
              <a:ext cx="4492" cy="37430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ïṧḻiḍe"/>
            <p:cNvSpPr/>
            <p:nvPr>
              <p:custDataLst>
                <p:tags r:id="rId108"/>
              </p:custDataLst>
            </p:nvPr>
          </p:nvSpPr>
          <p:spPr bwMode="auto">
            <a:xfrm>
              <a:off x="9545711" y="5511023"/>
              <a:ext cx="4492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ïSlïḑe"/>
            <p:cNvSpPr/>
            <p:nvPr>
              <p:custDataLst>
                <p:tags r:id="rId109"/>
              </p:custDataLst>
            </p:nvPr>
          </p:nvSpPr>
          <p:spPr bwMode="auto">
            <a:xfrm>
              <a:off x="9559185" y="5511023"/>
              <a:ext cx="2994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íṣľïḑé"/>
            <p:cNvSpPr/>
            <p:nvPr>
              <p:custDataLst>
                <p:tags r:id="rId110"/>
              </p:custDataLst>
            </p:nvPr>
          </p:nvSpPr>
          <p:spPr bwMode="auto">
            <a:xfrm>
              <a:off x="9571163" y="5511023"/>
              <a:ext cx="4492" cy="25453"/>
            </a:xfrm>
            <a:custGeom>
              <a:avLst/>
              <a:gdLst>
                <a:gd name="T0" fmla="*/ 0 w 1"/>
                <a:gd name="T1" fmla="*/ 6 h 6"/>
                <a:gd name="T2" fmla="*/ 0 w 1"/>
                <a:gd name="T3" fmla="*/ 3 h 6"/>
                <a:gd name="T4" fmla="*/ 1 w 1"/>
                <a:gd name="T5" fmla="*/ 0 h 6"/>
                <a:gd name="T6" fmla="*/ 1 w 1"/>
                <a:gd name="T7" fmla="*/ 3 h 6"/>
                <a:gd name="T8" fmla="*/ 0 w 1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0" y="6"/>
                  </a:move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í$ḻîḑê"/>
            <p:cNvSpPr/>
            <p:nvPr>
              <p:custDataLst>
                <p:tags r:id="rId111"/>
              </p:custDataLst>
            </p:nvPr>
          </p:nvSpPr>
          <p:spPr bwMode="auto">
            <a:xfrm>
              <a:off x="9583140" y="5508030"/>
              <a:ext cx="4492" cy="28447"/>
            </a:xfrm>
            <a:custGeom>
              <a:avLst/>
              <a:gdLst>
                <a:gd name="T0" fmla="*/ 0 w 1"/>
                <a:gd name="T1" fmla="*/ 7 h 7"/>
                <a:gd name="T2" fmla="*/ 0 w 1"/>
                <a:gd name="T3" fmla="*/ 3 h 7"/>
                <a:gd name="T4" fmla="*/ 1 w 1"/>
                <a:gd name="T5" fmla="*/ 0 h 7"/>
                <a:gd name="T6" fmla="*/ 1 w 1"/>
                <a:gd name="T7" fmla="*/ 3 h 7"/>
                <a:gd name="T8" fmla="*/ 0 w 1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7">
                  <a:moveTo>
                    <a:pt x="0" y="7"/>
                  </a:moveTo>
                  <a:cubicBezTo>
                    <a:pt x="0" y="7"/>
                    <a:pt x="0" y="5"/>
                    <a:pt x="0" y="3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7"/>
                    <a:pt x="0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íṧľíḑé"/>
            <p:cNvSpPr/>
            <p:nvPr>
              <p:custDataLst>
                <p:tags r:id="rId112"/>
              </p:custDataLst>
            </p:nvPr>
          </p:nvSpPr>
          <p:spPr bwMode="auto">
            <a:xfrm>
              <a:off x="9599610" y="5490064"/>
              <a:ext cx="32938" cy="53899"/>
            </a:xfrm>
            <a:custGeom>
              <a:avLst/>
              <a:gdLst>
                <a:gd name="T0" fmla="*/ 1 w 8"/>
                <a:gd name="T1" fmla="*/ 8 h 13"/>
                <a:gd name="T2" fmla="*/ 2 w 8"/>
                <a:gd name="T3" fmla="*/ 8 h 13"/>
                <a:gd name="T4" fmla="*/ 6 w 8"/>
                <a:gd name="T5" fmla="*/ 9 h 13"/>
                <a:gd name="T6" fmla="*/ 8 w 8"/>
                <a:gd name="T7" fmla="*/ 11 h 13"/>
                <a:gd name="T8" fmla="*/ 5 w 8"/>
                <a:gd name="T9" fmla="*/ 13 h 13"/>
                <a:gd name="T10" fmla="*/ 1 w 8"/>
                <a:gd name="T11" fmla="*/ 8 h 13"/>
                <a:gd name="T12" fmla="*/ 3 w 8"/>
                <a:gd name="T13" fmla="*/ 1 h 13"/>
                <a:gd name="T14" fmla="*/ 4 w 8"/>
                <a:gd name="T15" fmla="*/ 0 h 13"/>
                <a:gd name="T16" fmla="*/ 5 w 8"/>
                <a:gd name="T17" fmla="*/ 1 h 13"/>
                <a:gd name="T18" fmla="*/ 5 w 8"/>
                <a:gd name="T19" fmla="*/ 2 h 13"/>
                <a:gd name="T20" fmla="*/ 4 w 8"/>
                <a:gd name="T21" fmla="*/ 5 h 13"/>
                <a:gd name="T22" fmla="*/ 2 w 8"/>
                <a:gd name="T23" fmla="*/ 8 h 13"/>
                <a:gd name="T24" fmla="*/ 1 w 8"/>
                <a:gd name="T25" fmla="*/ 9 h 13"/>
                <a:gd name="T26" fmla="*/ 4 w 8"/>
                <a:gd name="T27" fmla="*/ 5 h 13"/>
                <a:gd name="T28" fmla="*/ 4 w 8"/>
                <a:gd name="T29" fmla="*/ 2 h 13"/>
                <a:gd name="T30" fmla="*/ 4 w 8"/>
                <a:gd name="T31" fmla="*/ 1 h 13"/>
                <a:gd name="T32" fmla="*/ 4 w 8"/>
                <a:gd name="T33" fmla="*/ 1 h 13"/>
                <a:gd name="T34" fmla="*/ 2 w 8"/>
                <a:gd name="T35" fmla="*/ 7 h 13"/>
                <a:gd name="T36" fmla="*/ 5 w 8"/>
                <a:gd name="T37" fmla="*/ 12 h 13"/>
                <a:gd name="T38" fmla="*/ 7 w 8"/>
                <a:gd name="T39" fmla="*/ 11 h 13"/>
                <a:gd name="T40" fmla="*/ 5 w 8"/>
                <a:gd name="T41" fmla="*/ 10 h 13"/>
                <a:gd name="T42" fmla="*/ 1 w 8"/>
                <a:gd name="T4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3">
                  <a:moveTo>
                    <a:pt x="1" y="8"/>
                  </a:moveTo>
                  <a:cubicBezTo>
                    <a:pt x="1" y="8"/>
                    <a:pt x="1" y="8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6" y="9"/>
                    <a:pt x="8" y="10"/>
                    <a:pt x="8" y="11"/>
                  </a:cubicBezTo>
                  <a:cubicBezTo>
                    <a:pt x="8" y="12"/>
                    <a:pt x="6" y="13"/>
                    <a:pt x="5" y="13"/>
                  </a:cubicBezTo>
                  <a:cubicBezTo>
                    <a:pt x="3" y="13"/>
                    <a:pt x="1" y="10"/>
                    <a:pt x="1" y="8"/>
                  </a:cubicBezTo>
                  <a:cubicBezTo>
                    <a:pt x="1" y="5"/>
                    <a:pt x="2" y="3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6"/>
                    <a:pt x="3" y="7"/>
                    <a:pt x="2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3" y="8"/>
                    <a:pt x="4" y="5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3"/>
                    <a:pt x="2" y="5"/>
                    <a:pt x="2" y="7"/>
                  </a:cubicBezTo>
                  <a:cubicBezTo>
                    <a:pt x="2" y="10"/>
                    <a:pt x="3" y="12"/>
                    <a:pt x="5" y="12"/>
                  </a:cubicBezTo>
                  <a:cubicBezTo>
                    <a:pt x="6" y="12"/>
                    <a:pt x="7" y="12"/>
                    <a:pt x="7" y="11"/>
                  </a:cubicBezTo>
                  <a:cubicBezTo>
                    <a:pt x="7" y="10"/>
                    <a:pt x="6" y="10"/>
                    <a:pt x="5" y="10"/>
                  </a:cubicBezTo>
                  <a:cubicBezTo>
                    <a:pt x="2" y="9"/>
                    <a:pt x="0" y="9"/>
                    <a:pt x="1" y="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ïṡľíde"/>
            <p:cNvSpPr/>
            <p:nvPr>
              <p:custDataLst>
                <p:tags r:id="rId113"/>
              </p:custDataLst>
            </p:nvPr>
          </p:nvSpPr>
          <p:spPr bwMode="auto">
            <a:xfrm>
              <a:off x="9472348" y="5494556"/>
              <a:ext cx="202121" cy="53899"/>
            </a:xfrm>
            <a:custGeom>
              <a:avLst/>
              <a:gdLst>
                <a:gd name="T0" fmla="*/ 49 w 49"/>
                <a:gd name="T1" fmla="*/ 12 h 13"/>
                <a:gd name="T2" fmla="*/ 48 w 49"/>
                <a:gd name="T3" fmla="*/ 12 h 13"/>
                <a:gd name="T4" fmla="*/ 46 w 49"/>
                <a:gd name="T5" fmla="*/ 12 h 13"/>
                <a:gd name="T6" fmla="*/ 35 w 49"/>
                <a:gd name="T7" fmla="*/ 12 h 13"/>
                <a:gd name="T8" fmla="*/ 20 w 49"/>
                <a:gd name="T9" fmla="*/ 13 h 13"/>
                <a:gd name="T10" fmla="*/ 1 w 49"/>
                <a:gd name="T11" fmla="*/ 10 h 13"/>
                <a:gd name="T12" fmla="*/ 0 w 49"/>
                <a:gd name="T13" fmla="*/ 9 h 13"/>
                <a:gd name="T14" fmla="*/ 0 w 49"/>
                <a:gd name="T15" fmla="*/ 8 h 13"/>
                <a:gd name="T16" fmla="*/ 2 w 49"/>
                <a:gd name="T17" fmla="*/ 6 h 13"/>
                <a:gd name="T18" fmla="*/ 7 w 49"/>
                <a:gd name="T19" fmla="*/ 5 h 13"/>
                <a:gd name="T20" fmla="*/ 16 w 49"/>
                <a:gd name="T21" fmla="*/ 3 h 13"/>
                <a:gd name="T22" fmla="*/ 31 w 49"/>
                <a:gd name="T23" fmla="*/ 1 h 13"/>
                <a:gd name="T24" fmla="*/ 41 w 49"/>
                <a:gd name="T25" fmla="*/ 0 h 13"/>
                <a:gd name="T26" fmla="*/ 44 w 49"/>
                <a:gd name="T27" fmla="*/ 0 h 13"/>
                <a:gd name="T28" fmla="*/ 45 w 49"/>
                <a:gd name="T29" fmla="*/ 0 h 13"/>
                <a:gd name="T30" fmla="*/ 44 w 49"/>
                <a:gd name="T31" fmla="*/ 1 h 13"/>
                <a:gd name="T32" fmla="*/ 41 w 49"/>
                <a:gd name="T33" fmla="*/ 1 h 13"/>
                <a:gd name="T34" fmla="*/ 31 w 49"/>
                <a:gd name="T35" fmla="*/ 2 h 13"/>
                <a:gd name="T36" fmla="*/ 16 w 49"/>
                <a:gd name="T37" fmla="*/ 4 h 13"/>
                <a:gd name="T38" fmla="*/ 7 w 49"/>
                <a:gd name="T39" fmla="*/ 5 h 13"/>
                <a:gd name="T40" fmla="*/ 2 w 49"/>
                <a:gd name="T41" fmla="*/ 7 h 13"/>
                <a:gd name="T42" fmla="*/ 1 w 49"/>
                <a:gd name="T43" fmla="*/ 8 h 13"/>
                <a:gd name="T44" fmla="*/ 1 w 49"/>
                <a:gd name="T45" fmla="*/ 10 h 13"/>
                <a:gd name="T46" fmla="*/ 20 w 49"/>
                <a:gd name="T47" fmla="*/ 12 h 13"/>
                <a:gd name="T48" fmla="*/ 35 w 49"/>
                <a:gd name="T49" fmla="*/ 12 h 13"/>
                <a:gd name="T50" fmla="*/ 46 w 49"/>
                <a:gd name="T51" fmla="*/ 12 h 13"/>
                <a:gd name="T52" fmla="*/ 48 w 49"/>
                <a:gd name="T53" fmla="*/ 12 h 13"/>
                <a:gd name="T54" fmla="*/ 49 w 49"/>
                <a:gd name="T5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49" y="12"/>
                  </a:moveTo>
                  <a:cubicBezTo>
                    <a:pt x="49" y="12"/>
                    <a:pt x="49" y="12"/>
                    <a:pt x="48" y="12"/>
                  </a:cubicBezTo>
                  <a:cubicBezTo>
                    <a:pt x="48" y="12"/>
                    <a:pt x="47" y="12"/>
                    <a:pt x="46" y="12"/>
                  </a:cubicBezTo>
                  <a:cubicBezTo>
                    <a:pt x="43" y="12"/>
                    <a:pt x="39" y="12"/>
                    <a:pt x="35" y="12"/>
                  </a:cubicBezTo>
                  <a:cubicBezTo>
                    <a:pt x="31" y="12"/>
                    <a:pt x="26" y="12"/>
                    <a:pt x="20" y="13"/>
                  </a:cubicBezTo>
                  <a:cubicBezTo>
                    <a:pt x="14" y="13"/>
                    <a:pt x="8" y="12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7"/>
                    <a:pt x="1" y="6"/>
                    <a:pt x="2" y="6"/>
                  </a:cubicBezTo>
                  <a:cubicBezTo>
                    <a:pt x="4" y="5"/>
                    <a:pt x="5" y="5"/>
                    <a:pt x="7" y="5"/>
                  </a:cubicBezTo>
                  <a:cubicBezTo>
                    <a:pt x="10" y="4"/>
                    <a:pt x="13" y="4"/>
                    <a:pt x="16" y="3"/>
                  </a:cubicBezTo>
                  <a:cubicBezTo>
                    <a:pt x="21" y="2"/>
                    <a:pt x="27" y="2"/>
                    <a:pt x="31" y="1"/>
                  </a:cubicBezTo>
                  <a:cubicBezTo>
                    <a:pt x="35" y="1"/>
                    <a:pt x="39" y="1"/>
                    <a:pt x="41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4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1"/>
                    <a:pt x="35" y="1"/>
                    <a:pt x="31" y="2"/>
                  </a:cubicBezTo>
                  <a:cubicBezTo>
                    <a:pt x="27" y="2"/>
                    <a:pt x="21" y="3"/>
                    <a:pt x="16" y="4"/>
                  </a:cubicBezTo>
                  <a:cubicBezTo>
                    <a:pt x="13" y="4"/>
                    <a:pt x="10" y="5"/>
                    <a:pt x="7" y="5"/>
                  </a:cubicBezTo>
                  <a:cubicBezTo>
                    <a:pt x="5" y="6"/>
                    <a:pt x="4" y="6"/>
                    <a:pt x="2" y="7"/>
                  </a:cubicBezTo>
                  <a:cubicBezTo>
                    <a:pt x="2" y="7"/>
                    <a:pt x="1" y="8"/>
                    <a:pt x="1" y="8"/>
                  </a:cubicBezTo>
                  <a:cubicBezTo>
                    <a:pt x="0" y="9"/>
                    <a:pt x="1" y="9"/>
                    <a:pt x="1" y="10"/>
                  </a:cubicBezTo>
                  <a:cubicBezTo>
                    <a:pt x="8" y="12"/>
                    <a:pt x="14" y="12"/>
                    <a:pt x="20" y="12"/>
                  </a:cubicBezTo>
                  <a:cubicBezTo>
                    <a:pt x="26" y="12"/>
                    <a:pt x="31" y="12"/>
                    <a:pt x="35" y="12"/>
                  </a:cubicBezTo>
                  <a:cubicBezTo>
                    <a:pt x="39" y="12"/>
                    <a:pt x="43" y="12"/>
                    <a:pt x="46" y="12"/>
                  </a:cubicBezTo>
                  <a:cubicBezTo>
                    <a:pt x="47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iṧľiḋe"/>
            <p:cNvSpPr/>
            <p:nvPr>
              <p:custDataLst>
                <p:tags r:id="rId114"/>
              </p:custDataLst>
            </p:nvPr>
          </p:nvSpPr>
          <p:spPr bwMode="auto">
            <a:xfrm>
              <a:off x="9794244" y="4695057"/>
              <a:ext cx="25453" cy="25453"/>
            </a:xfrm>
            <a:custGeom>
              <a:avLst/>
              <a:gdLst>
                <a:gd name="T0" fmla="*/ 2 w 6"/>
                <a:gd name="T1" fmla="*/ 1 h 6"/>
                <a:gd name="T2" fmla="*/ 4 w 6"/>
                <a:gd name="T3" fmla="*/ 0 h 6"/>
                <a:gd name="T4" fmla="*/ 5 w 6"/>
                <a:gd name="T5" fmla="*/ 4 h 6"/>
                <a:gd name="T6" fmla="*/ 1 w 6"/>
                <a:gd name="T7" fmla="*/ 4 h 6"/>
                <a:gd name="T8" fmla="*/ 1 w 6"/>
                <a:gd name="T9" fmla="*/ 3 h 6"/>
                <a:gd name="T10" fmla="*/ 2 w 6"/>
                <a:gd name="T11" fmla="*/ 4 h 6"/>
                <a:gd name="T12" fmla="*/ 5 w 6"/>
                <a:gd name="T13" fmla="*/ 4 h 6"/>
                <a:gd name="T14" fmla="*/ 4 w 6"/>
                <a:gd name="T15" fmla="*/ 1 h 6"/>
                <a:gd name="T16" fmla="*/ 2 w 6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2" y="1"/>
                    <a:pt x="3" y="0"/>
                    <a:pt x="4" y="0"/>
                  </a:cubicBezTo>
                  <a:cubicBezTo>
                    <a:pt x="5" y="1"/>
                    <a:pt x="6" y="3"/>
                    <a:pt x="5" y="4"/>
                  </a:cubicBezTo>
                  <a:cubicBezTo>
                    <a:pt x="4" y="6"/>
                    <a:pt x="2" y="6"/>
                    <a:pt x="1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4"/>
                  </a:cubicBezTo>
                  <a:cubicBezTo>
                    <a:pt x="2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8675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ïšlïḍè"/>
            <p:cNvSpPr/>
            <p:nvPr>
              <p:custDataLst>
                <p:tags r:id="rId115"/>
              </p:custDataLst>
            </p:nvPr>
          </p:nvSpPr>
          <p:spPr bwMode="auto">
            <a:xfrm>
              <a:off x="9707407" y="5093308"/>
              <a:ext cx="339862" cy="232064"/>
            </a:xfrm>
            <a:custGeom>
              <a:avLst/>
              <a:gdLst>
                <a:gd name="T0" fmla="*/ 46 w 82"/>
                <a:gd name="T1" fmla="*/ 11 h 56"/>
                <a:gd name="T2" fmla="*/ 54 w 82"/>
                <a:gd name="T3" fmla="*/ 26 h 56"/>
                <a:gd name="T4" fmla="*/ 0 w 82"/>
                <a:gd name="T5" fmla="*/ 41 h 56"/>
                <a:gd name="T6" fmla="*/ 2 w 82"/>
                <a:gd name="T7" fmla="*/ 56 h 56"/>
                <a:gd name="T8" fmla="*/ 79 w 82"/>
                <a:gd name="T9" fmla="*/ 35 h 56"/>
                <a:gd name="T10" fmla="*/ 67 w 82"/>
                <a:gd name="T11" fmla="*/ 0 h 56"/>
                <a:gd name="T12" fmla="*/ 46 w 82"/>
                <a:gd name="T13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56">
                  <a:moveTo>
                    <a:pt x="46" y="11"/>
                  </a:moveTo>
                  <a:cubicBezTo>
                    <a:pt x="47" y="13"/>
                    <a:pt x="54" y="26"/>
                    <a:pt x="54" y="2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82" y="49"/>
                    <a:pt x="79" y="35"/>
                  </a:cubicBezTo>
                  <a:cubicBezTo>
                    <a:pt x="75" y="15"/>
                    <a:pt x="67" y="0"/>
                    <a:pt x="67" y="0"/>
                  </a:cubicBezTo>
                  <a:cubicBezTo>
                    <a:pt x="46" y="11"/>
                    <a:pt x="46" y="11"/>
                    <a:pt x="46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íśḷiďè"/>
            <p:cNvSpPr/>
            <p:nvPr>
              <p:custDataLst>
                <p:tags r:id="rId116"/>
              </p:custDataLst>
            </p:nvPr>
          </p:nvSpPr>
          <p:spPr bwMode="auto">
            <a:xfrm>
              <a:off x="9439410" y="4831300"/>
              <a:ext cx="586898" cy="515032"/>
            </a:xfrm>
            <a:custGeom>
              <a:avLst/>
              <a:gdLst>
                <a:gd name="T0" fmla="*/ 0 w 142"/>
                <a:gd name="T1" fmla="*/ 40 h 124"/>
                <a:gd name="T2" fmla="*/ 24 w 142"/>
                <a:gd name="T3" fmla="*/ 14 h 124"/>
                <a:gd name="T4" fmla="*/ 62 w 142"/>
                <a:gd name="T5" fmla="*/ 3 h 124"/>
                <a:gd name="T6" fmla="*/ 131 w 142"/>
                <a:gd name="T7" fmla="*/ 38 h 124"/>
                <a:gd name="T8" fmla="*/ 142 w 142"/>
                <a:gd name="T9" fmla="*/ 70 h 124"/>
                <a:gd name="T10" fmla="*/ 111 w 142"/>
                <a:gd name="T11" fmla="*/ 76 h 124"/>
                <a:gd name="T12" fmla="*/ 101 w 142"/>
                <a:gd name="T13" fmla="*/ 54 h 124"/>
                <a:gd name="T14" fmla="*/ 100 w 142"/>
                <a:gd name="T15" fmla="*/ 85 h 124"/>
                <a:gd name="T16" fmla="*/ 107 w 142"/>
                <a:gd name="T17" fmla="*/ 118 h 124"/>
                <a:gd name="T18" fmla="*/ 25 w 142"/>
                <a:gd name="T19" fmla="*/ 124 h 124"/>
                <a:gd name="T20" fmla="*/ 31 w 142"/>
                <a:gd name="T21" fmla="*/ 52 h 124"/>
                <a:gd name="T22" fmla="*/ 22 w 142"/>
                <a:gd name="T23" fmla="*/ 61 h 124"/>
                <a:gd name="T24" fmla="*/ 0 w 142"/>
                <a:gd name="T25" fmla="*/ 4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2" h="124">
                  <a:moveTo>
                    <a:pt x="0" y="40"/>
                  </a:moveTo>
                  <a:cubicBezTo>
                    <a:pt x="0" y="40"/>
                    <a:pt x="19" y="18"/>
                    <a:pt x="24" y="14"/>
                  </a:cubicBezTo>
                  <a:cubicBezTo>
                    <a:pt x="29" y="10"/>
                    <a:pt x="42" y="0"/>
                    <a:pt x="62" y="3"/>
                  </a:cubicBezTo>
                  <a:cubicBezTo>
                    <a:pt x="82" y="6"/>
                    <a:pt x="118" y="5"/>
                    <a:pt x="131" y="38"/>
                  </a:cubicBezTo>
                  <a:cubicBezTo>
                    <a:pt x="140" y="59"/>
                    <a:pt x="142" y="70"/>
                    <a:pt x="142" y="70"/>
                  </a:cubicBezTo>
                  <a:cubicBezTo>
                    <a:pt x="142" y="70"/>
                    <a:pt x="124" y="78"/>
                    <a:pt x="111" y="76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54"/>
                    <a:pt x="95" y="55"/>
                    <a:pt x="100" y="85"/>
                  </a:cubicBezTo>
                  <a:cubicBezTo>
                    <a:pt x="107" y="118"/>
                    <a:pt x="107" y="118"/>
                    <a:pt x="107" y="118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0" y="40"/>
                    <a:pt x="0" y="40"/>
                    <a:pt x="0" y="40"/>
                  </a:cubicBezTo>
                </a:path>
              </a:pathLst>
            </a:cu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i$1iḓé"/>
            <p:cNvSpPr/>
            <p:nvPr>
              <p:custDataLst>
                <p:tags r:id="rId117"/>
              </p:custDataLst>
            </p:nvPr>
          </p:nvSpPr>
          <p:spPr bwMode="auto">
            <a:xfrm>
              <a:off x="9348082" y="5013957"/>
              <a:ext cx="335370" cy="285963"/>
            </a:xfrm>
            <a:custGeom>
              <a:avLst/>
              <a:gdLst>
                <a:gd name="T0" fmla="*/ 43 w 81"/>
                <a:gd name="T1" fmla="*/ 16 h 69"/>
                <a:gd name="T2" fmla="*/ 32 w 81"/>
                <a:gd name="T3" fmla="*/ 29 h 69"/>
                <a:gd name="T4" fmla="*/ 81 w 81"/>
                <a:gd name="T5" fmla="*/ 55 h 69"/>
                <a:gd name="T6" fmla="*/ 76 w 81"/>
                <a:gd name="T7" fmla="*/ 69 h 69"/>
                <a:gd name="T8" fmla="*/ 5 w 81"/>
                <a:gd name="T9" fmla="*/ 32 h 69"/>
                <a:gd name="T10" fmla="*/ 25 w 81"/>
                <a:gd name="T11" fmla="*/ 0 h 69"/>
                <a:gd name="T12" fmla="*/ 43 w 81"/>
                <a:gd name="T1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69">
                  <a:moveTo>
                    <a:pt x="43" y="16"/>
                  </a:moveTo>
                  <a:cubicBezTo>
                    <a:pt x="42" y="17"/>
                    <a:pt x="32" y="29"/>
                    <a:pt x="32" y="29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0" y="44"/>
                    <a:pt x="5" y="32"/>
                  </a:cubicBezTo>
                  <a:cubicBezTo>
                    <a:pt x="14" y="13"/>
                    <a:pt x="25" y="0"/>
                    <a:pt x="25" y="0"/>
                  </a:cubicBezTo>
                  <a:cubicBezTo>
                    <a:pt x="43" y="16"/>
                    <a:pt x="43" y="16"/>
                    <a:pt x="43" y="16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îṥļïďe"/>
            <p:cNvSpPr/>
            <p:nvPr>
              <p:custDataLst>
                <p:tags r:id="rId118"/>
              </p:custDataLst>
            </p:nvPr>
          </p:nvSpPr>
          <p:spPr bwMode="auto">
            <a:xfrm>
              <a:off x="9491812" y="4936103"/>
              <a:ext cx="29944" cy="37430"/>
            </a:xfrm>
            <a:custGeom>
              <a:avLst/>
              <a:gdLst>
                <a:gd name="T0" fmla="*/ 5 w 7"/>
                <a:gd name="T1" fmla="*/ 0 h 9"/>
                <a:gd name="T2" fmla="*/ 0 w 7"/>
                <a:gd name="T3" fmla="*/ 4 h 9"/>
                <a:gd name="T4" fmla="*/ 5 w 7"/>
                <a:gd name="T5" fmla="*/ 9 h 9"/>
                <a:gd name="T6" fmla="*/ 7 w 7"/>
                <a:gd name="T7" fmla="*/ 8 h 9"/>
                <a:gd name="T8" fmla="*/ 6 w 7"/>
                <a:gd name="T9" fmla="*/ 0 h 9"/>
                <a:gd name="T10" fmla="*/ 5 w 7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9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9"/>
                    <a:pt x="7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îşļiḓê"/>
            <p:cNvSpPr/>
            <p:nvPr>
              <p:custDataLst>
                <p:tags r:id="rId119"/>
              </p:custDataLst>
            </p:nvPr>
          </p:nvSpPr>
          <p:spPr bwMode="auto">
            <a:xfrm>
              <a:off x="9517264" y="5027432"/>
              <a:ext cx="11978" cy="28447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6 h 7"/>
                <a:gd name="T4" fmla="*/ 3 w 3"/>
                <a:gd name="T5" fmla="*/ 7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cubicBezTo>
                    <a:pt x="0" y="2"/>
                    <a:pt x="0" y="4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iśḻïḓé"/>
            <p:cNvSpPr/>
            <p:nvPr>
              <p:custDataLst>
                <p:tags r:id="rId120"/>
              </p:custDataLst>
            </p:nvPr>
          </p:nvSpPr>
          <p:spPr bwMode="auto">
            <a:xfrm>
              <a:off x="9948454" y="4992996"/>
              <a:ext cx="44916" cy="37430"/>
            </a:xfrm>
            <a:custGeom>
              <a:avLst/>
              <a:gdLst>
                <a:gd name="T0" fmla="*/ 6 w 11"/>
                <a:gd name="T1" fmla="*/ 0 h 9"/>
                <a:gd name="T2" fmla="*/ 2 w 11"/>
                <a:gd name="T3" fmla="*/ 1 h 9"/>
                <a:gd name="T4" fmla="*/ 2 w 11"/>
                <a:gd name="T5" fmla="*/ 8 h 9"/>
                <a:gd name="T6" fmla="*/ 6 w 11"/>
                <a:gd name="T7" fmla="*/ 9 h 9"/>
                <a:gd name="T8" fmla="*/ 9 w 11"/>
                <a:gd name="T9" fmla="*/ 8 h 9"/>
                <a:gd name="T10" fmla="*/ 9 w 11"/>
                <a:gd name="T11" fmla="*/ 1 h 9"/>
                <a:gd name="T12" fmla="*/ 6 w 11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7" y="9"/>
                    <a:pt x="8" y="9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îṥľïḓe"/>
            <p:cNvSpPr/>
            <p:nvPr>
              <p:custDataLst>
                <p:tags r:id="rId121"/>
              </p:custDataLst>
            </p:nvPr>
          </p:nvSpPr>
          <p:spPr bwMode="auto">
            <a:xfrm>
              <a:off x="9918510" y="5076839"/>
              <a:ext cx="20961" cy="37430"/>
            </a:xfrm>
            <a:custGeom>
              <a:avLst/>
              <a:gdLst>
                <a:gd name="T0" fmla="*/ 1 w 5"/>
                <a:gd name="T1" fmla="*/ 0 h 9"/>
                <a:gd name="T2" fmla="*/ 0 w 5"/>
                <a:gd name="T3" fmla="*/ 9 h 9"/>
                <a:gd name="T4" fmla="*/ 0 w 5"/>
                <a:gd name="T5" fmla="*/ 9 h 9"/>
                <a:gd name="T6" fmla="*/ 4 w 5"/>
                <a:gd name="T7" fmla="*/ 8 h 9"/>
                <a:gd name="T8" fmla="*/ 4 w 5"/>
                <a:gd name="T9" fmla="*/ 1 h 9"/>
                <a:gd name="T10" fmla="*/ 1 w 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1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3" y="9"/>
                    <a:pt x="4" y="8"/>
                  </a:cubicBezTo>
                  <a:cubicBezTo>
                    <a:pt x="5" y="6"/>
                    <a:pt x="5" y="3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ṧľidê"/>
            <p:cNvSpPr/>
            <p:nvPr>
              <p:custDataLst>
                <p:tags r:id="rId122"/>
              </p:custDataLst>
            </p:nvPr>
          </p:nvSpPr>
          <p:spPr bwMode="auto">
            <a:xfrm>
              <a:off x="9972409" y="5088816"/>
              <a:ext cx="41921" cy="41921"/>
            </a:xfrm>
            <a:custGeom>
              <a:avLst/>
              <a:gdLst>
                <a:gd name="T0" fmla="*/ 5 w 10"/>
                <a:gd name="T1" fmla="*/ 0 h 10"/>
                <a:gd name="T2" fmla="*/ 2 w 10"/>
                <a:gd name="T3" fmla="*/ 2 h 10"/>
                <a:gd name="T4" fmla="*/ 2 w 10"/>
                <a:gd name="T5" fmla="*/ 9 h 10"/>
                <a:gd name="T6" fmla="*/ 5 w 10"/>
                <a:gd name="T7" fmla="*/ 10 h 10"/>
                <a:gd name="T8" fmla="*/ 8 w 10"/>
                <a:gd name="T9" fmla="*/ 9 h 10"/>
                <a:gd name="T10" fmla="*/ 8 w 10"/>
                <a:gd name="T11" fmla="*/ 2 h 10"/>
                <a:gd name="T12" fmla="*/ 5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3" y="9"/>
                    <a:pt x="4" y="10"/>
                    <a:pt x="5" y="10"/>
                  </a:cubicBezTo>
                  <a:cubicBezTo>
                    <a:pt x="6" y="10"/>
                    <a:pt x="7" y="9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išḻïḍé"/>
            <p:cNvSpPr/>
            <p:nvPr>
              <p:custDataLst>
                <p:tags r:id="rId123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îsḻiḋè"/>
            <p:cNvSpPr/>
            <p:nvPr>
              <p:custDataLst>
                <p:tags r:id="rId124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ï$ļïďé"/>
            <p:cNvSpPr/>
            <p:nvPr>
              <p:custDataLst>
                <p:tags r:id="rId125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DBEE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íṡľíḑè"/>
            <p:cNvSpPr/>
            <p:nvPr>
              <p:custDataLst>
                <p:tags r:id="rId126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iŝḷíďe"/>
            <p:cNvSpPr/>
            <p:nvPr>
              <p:custDataLst>
                <p:tags r:id="rId127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ïṥḻîḋê"/>
            <p:cNvSpPr/>
            <p:nvPr>
              <p:custDataLst>
                <p:tags r:id="rId128"/>
              </p:custDataLst>
            </p:nvPr>
          </p:nvSpPr>
          <p:spPr bwMode="auto">
            <a:xfrm>
              <a:off x="9686447" y="5213083"/>
              <a:ext cx="53899" cy="41921"/>
            </a:xfrm>
            <a:custGeom>
              <a:avLst/>
              <a:gdLst>
                <a:gd name="T0" fmla="*/ 7 w 13"/>
                <a:gd name="T1" fmla="*/ 9 h 10"/>
                <a:gd name="T2" fmla="*/ 2 w 13"/>
                <a:gd name="T3" fmla="*/ 5 h 10"/>
                <a:gd name="T4" fmla="*/ 7 w 13"/>
                <a:gd name="T5" fmla="*/ 1 h 10"/>
                <a:gd name="T6" fmla="*/ 11 w 13"/>
                <a:gd name="T7" fmla="*/ 5 h 10"/>
                <a:gd name="T8" fmla="*/ 7 w 13"/>
                <a:gd name="T9" fmla="*/ 9 h 10"/>
                <a:gd name="T10" fmla="*/ 7 w 13"/>
                <a:gd name="T11" fmla="*/ 0 h 10"/>
                <a:gd name="T12" fmla="*/ 3 w 13"/>
                <a:gd name="T13" fmla="*/ 1 h 10"/>
                <a:gd name="T14" fmla="*/ 3 w 13"/>
                <a:gd name="T15" fmla="*/ 9 h 10"/>
                <a:gd name="T16" fmla="*/ 7 w 13"/>
                <a:gd name="T17" fmla="*/ 10 h 10"/>
                <a:gd name="T18" fmla="*/ 11 w 13"/>
                <a:gd name="T19" fmla="*/ 9 h 10"/>
                <a:gd name="T20" fmla="*/ 11 w 13"/>
                <a:gd name="T21" fmla="*/ 1 h 10"/>
                <a:gd name="T22" fmla="*/ 7 w 13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0">
                  <a:moveTo>
                    <a:pt x="7" y="9"/>
                  </a:moveTo>
                  <a:cubicBezTo>
                    <a:pt x="4" y="9"/>
                    <a:pt x="2" y="7"/>
                    <a:pt x="2" y="5"/>
                  </a:cubicBezTo>
                  <a:cubicBezTo>
                    <a:pt x="2" y="3"/>
                    <a:pt x="4" y="1"/>
                    <a:pt x="7" y="1"/>
                  </a:cubicBezTo>
                  <a:cubicBezTo>
                    <a:pt x="9" y="1"/>
                    <a:pt x="11" y="3"/>
                    <a:pt x="11" y="5"/>
                  </a:cubicBezTo>
                  <a:cubicBezTo>
                    <a:pt x="11" y="7"/>
                    <a:pt x="9" y="9"/>
                    <a:pt x="7" y="9"/>
                  </a:cubicBezTo>
                  <a:moveTo>
                    <a:pt x="7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7"/>
                    <a:pt x="3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0"/>
                    <a:pt x="10" y="10"/>
                    <a:pt x="11" y="9"/>
                  </a:cubicBezTo>
                  <a:cubicBezTo>
                    <a:pt x="13" y="7"/>
                    <a:pt x="13" y="3"/>
                    <a:pt x="11" y="1"/>
                  </a:cubicBezTo>
                  <a:cubicBezTo>
                    <a:pt x="10" y="0"/>
                    <a:pt x="8" y="0"/>
                    <a:pt x="7" y="0"/>
                  </a:cubicBezTo>
                </a:path>
              </a:pathLst>
            </a:custGeom>
            <a:solidFill>
              <a:srgbClr val="E6F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ïśḷídé"/>
            <p:cNvSpPr/>
            <p:nvPr>
              <p:custDataLst>
                <p:tags r:id="rId129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ïṥlïdé"/>
            <p:cNvSpPr/>
            <p:nvPr>
              <p:custDataLst>
                <p:tags r:id="rId130"/>
              </p:custDataLst>
            </p:nvPr>
          </p:nvSpPr>
          <p:spPr bwMode="auto">
            <a:xfrm>
              <a:off x="8222197" y="2181279"/>
              <a:ext cx="107798" cy="115284"/>
            </a:xfrm>
            <a:custGeom>
              <a:avLst/>
              <a:gdLst>
                <a:gd name="T0" fmla="*/ 0 w 26"/>
                <a:gd name="T1" fmla="*/ 19 h 28"/>
                <a:gd name="T2" fmla="*/ 16 w 26"/>
                <a:gd name="T3" fmla="*/ 0 h 28"/>
                <a:gd name="T4" fmla="*/ 25 w 26"/>
                <a:gd name="T5" fmla="*/ 7 h 28"/>
                <a:gd name="T6" fmla="*/ 10 w 26"/>
                <a:gd name="T7" fmla="*/ 28 h 28"/>
                <a:gd name="T8" fmla="*/ 0 w 26"/>
                <a:gd name="T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8">
                  <a:moveTo>
                    <a:pt x="0" y="19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5" y="7"/>
                    <a:pt x="25" y="7"/>
                  </a:cubicBezTo>
                  <a:cubicBezTo>
                    <a:pt x="26" y="8"/>
                    <a:pt x="10" y="28"/>
                    <a:pt x="10" y="28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îšḷîḑé"/>
            <p:cNvSpPr/>
            <p:nvPr>
              <p:custDataLst>
                <p:tags r:id="rId131"/>
              </p:custDataLst>
            </p:nvPr>
          </p:nvSpPr>
          <p:spPr bwMode="auto">
            <a:xfrm>
              <a:off x="8279090" y="1986644"/>
              <a:ext cx="83843" cy="230567"/>
            </a:xfrm>
            <a:custGeom>
              <a:avLst/>
              <a:gdLst>
                <a:gd name="T0" fmla="*/ 56 w 56"/>
                <a:gd name="T1" fmla="*/ 138 h 154"/>
                <a:gd name="T2" fmla="*/ 28 w 56"/>
                <a:gd name="T3" fmla="*/ 154 h 154"/>
                <a:gd name="T4" fmla="*/ 0 w 56"/>
                <a:gd name="T5" fmla="*/ 130 h 154"/>
                <a:gd name="T6" fmla="*/ 17 w 56"/>
                <a:gd name="T7" fmla="*/ 5 h 154"/>
                <a:gd name="T8" fmla="*/ 28 w 56"/>
                <a:gd name="T9" fmla="*/ 0 h 154"/>
                <a:gd name="T10" fmla="*/ 56 w 56"/>
                <a:gd name="T11" fmla="*/ 13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54">
                  <a:moveTo>
                    <a:pt x="56" y="138"/>
                  </a:moveTo>
                  <a:lnTo>
                    <a:pt x="28" y="154"/>
                  </a:lnTo>
                  <a:lnTo>
                    <a:pt x="0" y="130"/>
                  </a:lnTo>
                  <a:lnTo>
                    <a:pt x="17" y="5"/>
                  </a:lnTo>
                  <a:lnTo>
                    <a:pt x="28" y="0"/>
                  </a:lnTo>
                  <a:lnTo>
                    <a:pt x="56" y="138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îṥľîḓê"/>
            <p:cNvSpPr/>
            <p:nvPr>
              <p:custDataLst>
                <p:tags r:id="rId132"/>
              </p:custDataLst>
            </p:nvPr>
          </p:nvSpPr>
          <p:spPr bwMode="auto">
            <a:xfrm>
              <a:off x="8309034" y="1986644"/>
              <a:ext cx="40425" cy="223081"/>
            </a:xfrm>
            <a:custGeom>
              <a:avLst/>
              <a:gdLst>
                <a:gd name="T0" fmla="*/ 10 w 10"/>
                <a:gd name="T1" fmla="*/ 54 h 54"/>
                <a:gd name="T2" fmla="*/ 4 w 10"/>
                <a:gd name="T3" fmla="*/ 27 h 54"/>
                <a:gd name="T4" fmla="*/ 0 w 10"/>
                <a:gd name="T5" fmla="*/ 0 h 54"/>
                <a:gd name="T6" fmla="*/ 5 w 10"/>
                <a:gd name="T7" fmla="*/ 27 h 54"/>
                <a:gd name="T8" fmla="*/ 10 w 10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4">
                  <a:moveTo>
                    <a:pt x="10" y="54"/>
                  </a:moveTo>
                  <a:cubicBezTo>
                    <a:pt x="9" y="54"/>
                    <a:pt x="7" y="42"/>
                    <a:pt x="4" y="27"/>
                  </a:cubicBezTo>
                  <a:cubicBezTo>
                    <a:pt x="2" y="12"/>
                    <a:pt x="0" y="0"/>
                    <a:pt x="0" y="0"/>
                  </a:cubicBezTo>
                  <a:cubicBezTo>
                    <a:pt x="0" y="0"/>
                    <a:pt x="3" y="12"/>
                    <a:pt x="5" y="27"/>
                  </a:cubicBezTo>
                  <a:cubicBezTo>
                    <a:pt x="8" y="42"/>
                    <a:pt x="10" y="54"/>
                    <a:pt x="10" y="54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ïṡ1ïḋé"/>
            <p:cNvSpPr/>
            <p:nvPr>
              <p:custDataLst>
                <p:tags r:id="rId133"/>
              </p:custDataLst>
            </p:nvPr>
          </p:nvSpPr>
          <p:spPr bwMode="auto">
            <a:xfrm>
              <a:off x="8288073" y="2122889"/>
              <a:ext cx="25453" cy="4492"/>
            </a:xfrm>
            <a:custGeom>
              <a:avLst/>
              <a:gdLst>
                <a:gd name="T0" fmla="*/ 6 w 6"/>
                <a:gd name="T1" fmla="*/ 0 h 1"/>
                <a:gd name="T2" fmla="*/ 3 w 6"/>
                <a:gd name="T3" fmla="*/ 1 h 1"/>
                <a:gd name="T4" fmla="*/ 0 w 6"/>
                <a:gd name="T5" fmla="*/ 0 h 1"/>
                <a:gd name="T6" fmla="*/ 3 w 6"/>
                <a:gd name="T7" fmla="*/ 0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4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îṡ1îdé"/>
            <p:cNvSpPr/>
            <p:nvPr>
              <p:custDataLst>
                <p:tags r:id="rId134"/>
              </p:custDataLst>
            </p:nvPr>
          </p:nvSpPr>
          <p:spPr bwMode="auto">
            <a:xfrm>
              <a:off x="8283581" y="2101928"/>
              <a:ext cx="25453" cy="8983"/>
            </a:xfrm>
            <a:custGeom>
              <a:avLst/>
              <a:gdLst>
                <a:gd name="T0" fmla="*/ 6 w 6"/>
                <a:gd name="T1" fmla="*/ 2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1 h 2"/>
                <a:gd name="T8" fmla="*/ 6 w 6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2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2" y="0"/>
                    <a:pt x="3" y="1"/>
                  </a:cubicBezTo>
                  <a:cubicBezTo>
                    <a:pt x="5" y="1"/>
                    <a:pt x="6" y="2"/>
                    <a:pt x="6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ïslîḓe"/>
            <p:cNvSpPr/>
            <p:nvPr>
              <p:custDataLst>
                <p:tags r:id="rId135"/>
              </p:custDataLst>
            </p:nvPr>
          </p:nvSpPr>
          <p:spPr bwMode="auto">
            <a:xfrm>
              <a:off x="8288073" y="2089951"/>
              <a:ext cx="20961" cy="2994"/>
            </a:xfrm>
            <a:custGeom>
              <a:avLst/>
              <a:gdLst>
                <a:gd name="T0" fmla="*/ 5 w 5"/>
                <a:gd name="T1" fmla="*/ 1 h 1"/>
                <a:gd name="T2" fmla="*/ 2 w 5"/>
                <a:gd name="T3" fmla="*/ 1 h 1"/>
                <a:gd name="T4" fmla="*/ 0 w 5"/>
                <a:gd name="T5" fmla="*/ 0 h 1"/>
                <a:gd name="T6" fmla="*/ 2 w 5"/>
                <a:gd name="T7" fmla="*/ 0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5" y="1"/>
                    <a:pt x="4" y="1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ïṡļiḑe"/>
            <p:cNvSpPr/>
            <p:nvPr>
              <p:custDataLst>
                <p:tags r:id="rId136"/>
              </p:custDataLst>
            </p:nvPr>
          </p:nvSpPr>
          <p:spPr bwMode="auto">
            <a:xfrm>
              <a:off x="8243158" y="2127380"/>
              <a:ext cx="44916" cy="35932"/>
            </a:xfrm>
            <a:custGeom>
              <a:avLst/>
              <a:gdLst>
                <a:gd name="T0" fmla="*/ 10 w 11"/>
                <a:gd name="T1" fmla="*/ 2 h 9"/>
                <a:gd name="T2" fmla="*/ 10 w 11"/>
                <a:gd name="T3" fmla="*/ 4 h 9"/>
                <a:gd name="T4" fmla="*/ 8 w 11"/>
                <a:gd name="T5" fmla="*/ 7 h 9"/>
                <a:gd name="T6" fmla="*/ 5 w 11"/>
                <a:gd name="T7" fmla="*/ 9 h 9"/>
                <a:gd name="T8" fmla="*/ 4 w 11"/>
                <a:gd name="T9" fmla="*/ 9 h 9"/>
                <a:gd name="T10" fmla="*/ 3 w 11"/>
                <a:gd name="T11" fmla="*/ 8 h 9"/>
                <a:gd name="T12" fmla="*/ 3 w 11"/>
                <a:gd name="T13" fmla="*/ 7 h 9"/>
                <a:gd name="T14" fmla="*/ 9 w 11"/>
                <a:gd name="T15" fmla="*/ 2 h 9"/>
                <a:gd name="T16" fmla="*/ 11 w 11"/>
                <a:gd name="T17" fmla="*/ 1 h 9"/>
                <a:gd name="T18" fmla="*/ 11 w 11"/>
                <a:gd name="T19" fmla="*/ 2 h 9"/>
                <a:gd name="T20" fmla="*/ 4 w 11"/>
                <a:gd name="T21" fmla="*/ 3 h 9"/>
                <a:gd name="T22" fmla="*/ 2 w 11"/>
                <a:gd name="T23" fmla="*/ 3 h 9"/>
                <a:gd name="T24" fmla="*/ 2 w 11"/>
                <a:gd name="T25" fmla="*/ 1 h 9"/>
                <a:gd name="T26" fmla="*/ 3 w 11"/>
                <a:gd name="T27" fmla="*/ 1 h 9"/>
                <a:gd name="T28" fmla="*/ 5 w 11"/>
                <a:gd name="T29" fmla="*/ 0 h 9"/>
                <a:gd name="T30" fmla="*/ 9 w 11"/>
                <a:gd name="T31" fmla="*/ 1 h 9"/>
                <a:gd name="T32" fmla="*/ 10 w 11"/>
                <a:gd name="T33" fmla="*/ 1 h 9"/>
                <a:gd name="T34" fmla="*/ 5 w 11"/>
                <a:gd name="T35" fmla="*/ 1 h 9"/>
                <a:gd name="T36" fmla="*/ 4 w 11"/>
                <a:gd name="T37" fmla="*/ 2 h 9"/>
                <a:gd name="T38" fmla="*/ 11 w 11"/>
                <a:gd name="T39" fmla="*/ 2 h 9"/>
                <a:gd name="T40" fmla="*/ 11 w 11"/>
                <a:gd name="T41" fmla="*/ 2 h 9"/>
                <a:gd name="T42" fmla="*/ 10 w 11"/>
                <a:gd name="T43" fmla="*/ 3 h 9"/>
                <a:gd name="T44" fmla="*/ 4 w 11"/>
                <a:gd name="T45" fmla="*/ 8 h 9"/>
                <a:gd name="T46" fmla="*/ 4 w 11"/>
                <a:gd name="T47" fmla="*/ 8 h 9"/>
                <a:gd name="T48" fmla="*/ 5 w 11"/>
                <a:gd name="T49" fmla="*/ 8 h 9"/>
                <a:gd name="T50" fmla="*/ 8 w 11"/>
                <a:gd name="T51" fmla="*/ 7 h 9"/>
                <a:gd name="T52" fmla="*/ 10 w 11"/>
                <a:gd name="T5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" h="9">
                  <a:moveTo>
                    <a:pt x="10" y="2"/>
                  </a:move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7"/>
                  </a:cubicBezTo>
                  <a:cubicBezTo>
                    <a:pt x="7" y="8"/>
                    <a:pt x="6" y="9"/>
                    <a:pt x="5" y="9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7"/>
                    <a:pt x="3" y="7"/>
                  </a:cubicBezTo>
                  <a:cubicBezTo>
                    <a:pt x="5" y="5"/>
                    <a:pt x="7" y="3"/>
                    <a:pt x="9" y="2"/>
                  </a:cubicBezTo>
                  <a:cubicBezTo>
                    <a:pt x="10" y="2"/>
                    <a:pt x="10" y="2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4"/>
                    <a:pt x="6" y="3"/>
                    <a:pt x="4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2"/>
                    <a:pt x="9" y="0"/>
                    <a:pt x="5" y="1"/>
                  </a:cubicBezTo>
                  <a:cubicBezTo>
                    <a:pt x="4" y="1"/>
                    <a:pt x="0" y="2"/>
                    <a:pt x="4" y="2"/>
                  </a:cubicBezTo>
                  <a:cubicBezTo>
                    <a:pt x="6" y="3"/>
                    <a:pt x="8" y="3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3"/>
                    <a:pt x="10" y="3"/>
                  </a:cubicBezTo>
                  <a:cubicBezTo>
                    <a:pt x="7" y="4"/>
                    <a:pt x="5" y="6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5" y="8"/>
                    <a:pt x="5" y="8"/>
                  </a:cubicBezTo>
                  <a:cubicBezTo>
                    <a:pt x="6" y="8"/>
                    <a:pt x="7" y="7"/>
                    <a:pt x="8" y="7"/>
                  </a:cubicBezTo>
                  <a:cubicBezTo>
                    <a:pt x="10" y="5"/>
                    <a:pt x="10" y="2"/>
                    <a:pt x="10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sḻidé"/>
            <p:cNvSpPr/>
            <p:nvPr>
              <p:custDataLst>
                <p:tags r:id="rId137"/>
              </p:custDataLst>
            </p:nvPr>
          </p:nvSpPr>
          <p:spPr bwMode="auto">
            <a:xfrm>
              <a:off x="8297057" y="2143850"/>
              <a:ext cx="40425" cy="44916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1 h 11"/>
                <a:gd name="T4" fmla="*/ 9 w 10"/>
                <a:gd name="T5" fmla="*/ 4 h 11"/>
                <a:gd name="T6" fmla="*/ 8 w 10"/>
                <a:gd name="T7" fmla="*/ 8 h 11"/>
                <a:gd name="T8" fmla="*/ 3 w 10"/>
                <a:gd name="T9" fmla="*/ 10 h 11"/>
                <a:gd name="T10" fmla="*/ 0 w 10"/>
                <a:gd name="T11" fmla="*/ 4 h 11"/>
                <a:gd name="T12" fmla="*/ 3 w 10"/>
                <a:gd name="T13" fmla="*/ 0 h 11"/>
                <a:gd name="T14" fmla="*/ 6 w 10"/>
                <a:gd name="T15" fmla="*/ 0 h 11"/>
                <a:gd name="T16" fmla="*/ 7 w 10"/>
                <a:gd name="T17" fmla="*/ 1 h 11"/>
                <a:gd name="T18" fmla="*/ 6 w 10"/>
                <a:gd name="T19" fmla="*/ 1 h 11"/>
                <a:gd name="T20" fmla="*/ 3 w 10"/>
                <a:gd name="T21" fmla="*/ 1 h 11"/>
                <a:gd name="T22" fmla="*/ 1 w 10"/>
                <a:gd name="T23" fmla="*/ 5 h 11"/>
                <a:gd name="T24" fmla="*/ 3 w 10"/>
                <a:gd name="T25" fmla="*/ 9 h 11"/>
                <a:gd name="T26" fmla="*/ 8 w 10"/>
                <a:gd name="T27" fmla="*/ 8 h 11"/>
                <a:gd name="T28" fmla="*/ 8 w 10"/>
                <a:gd name="T29" fmla="*/ 4 h 11"/>
                <a:gd name="T30" fmla="*/ 5 w 10"/>
                <a:gd name="T3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6" y="1"/>
                    <a:pt x="6" y="1"/>
                    <a:pt x="7" y="1"/>
                  </a:cubicBezTo>
                  <a:cubicBezTo>
                    <a:pt x="7" y="2"/>
                    <a:pt x="8" y="2"/>
                    <a:pt x="9" y="4"/>
                  </a:cubicBezTo>
                  <a:cubicBezTo>
                    <a:pt x="9" y="5"/>
                    <a:pt x="10" y="7"/>
                    <a:pt x="8" y="8"/>
                  </a:cubicBezTo>
                  <a:cubicBezTo>
                    <a:pt x="7" y="10"/>
                    <a:pt x="5" y="11"/>
                    <a:pt x="3" y="10"/>
                  </a:cubicBezTo>
                  <a:cubicBezTo>
                    <a:pt x="1" y="9"/>
                    <a:pt x="0" y="6"/>
                    <a:pt x="0" y="4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0"/>
                    <a:pt x="4" y="0"/>
                    <a:pt x="3" y="1"/>
                  </a:cubicBezTo>
                  <a:cubicBezTo>
                    <a:pt x="2" y="2"/>
                    <a:pt x="1" y="3"/>
                    <a:pt x="1" y="5"/>
                  </a:cubicBezTo>
                  <a:cubicBezTo>
                    <a:pt x="1" y="6"/>
                    <a:pt x="2" y="8"/>
                    <a:pt x="3" y="9"/>
                  </a:cubicBezTo>
                  <a:cubicBezTo>
                    <a:pt x="5" y="10"/>
                    <a:pt x="7" y="9"/>
                    <a:pt x="8" y="8"/>
                  </a:cubicBezTo>
                  <a:cubicBezTo>
                    <a:pt x="9" y="7"/>
                    <a:pt x="9" y="5"/>
                    <a:pt x="8" y="4"/>
                  </a:cubicBezTo>
                  <a:cubicBezTo>
                    <a:pt x="7" y="2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ísļiḍé"/>
            <p:cNvSpPr/>
            <p:nvPr>
              <p:custDataLst>
                <p:tags r:id="rId138"/>
              </p:custDataLst>
            </p:nvPr>
          </p:nvSpPr>
          <p:spPr bwMode="auto">
            <a:xfrm>
              <a:off x="7964680" y="1998622"/>
              <a:ext cx="67374" cy="119775"/>
            </a:xfrm>
            <a:custGeom>
              <a:avLst/>
              <a:gdLst>
                <a:gd name="T0" fmla="*/ 0 w 16"/>
                <a:gd name="T1" fmla="*/ 27 h 29"/>
                <a:gd name="T2" fmla="*/ 1 w 16"/>
                <a:gd name="T3" fmla="*/ 0 h 29"/>
                <a:gd name="T4" fmla="*/ 15 w 16"/>
                <a:gd name="T5" fmla="*/ 0 h 29"/>
                <a:gd name="T6" fmla="*/ 15 w 16"/>
                <a:gd name="T7" fmla="*/ 29 h 29"/>
                <a:gd name="T8" fmla="*/ 0 w 16"/>
                <a:gd name="T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9">
                  <a:moveTo>
                    <a:pt x="0" y="27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4" y="0"/>
                    <a:pt x="15" y="0"/>
                  </a:cubicBezTo>
                  <a:cubicBezTo>
                    <a:pt x="16" y="0"/>
                    <a:pt x="15" y="29"/>
                    <a:pt x="15" y="29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îşlîḋé"/>
            <p:cNvSpPr/>
            <p:nvPr>
              <p:custDataLst>
                <p:tags r:id="rId139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  <a:gd name="T10" fmla="*/ 6 w 268"/>
                <a:gd name="T11" fmla="*/ 22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  <a:lnTo>
                    <a:pt x="6" y="227"/>
                  </a:lnTo>
                  <a:close/>
                </a:path>
              </a:pathLst>
            </a:custGeom>
            <a:solidFill>
              <a:srgbClr val="D6A3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îSḷiḓé"/>
            <p:cNvSpPr/>
            <p:nvPr>
              <p:custDataLst>
                <p:tags r:id="rId140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íṧḻíḓè"/>
            <p:cNvSpPr/>
            <p:nvPr>
              <p:custDataLst>
                <p:tags r:id="rId141"/>
              </p:custDataLst>
            </p:nvPr>
          </p:nvSpPr>
          <p:spPr bwMode="auto">
            <a:xfrm>
              <a:off x="8400362" y="1935740"/>
              <a:ext cx="678227" cy="618339"/>
            </a:xfrm>
            <a:custGeom>
              <a:avLst/>
              <a:gdLst>
                <a:gd name="T0" fmla="*/ 150 w 164"/>
                <a:gd name="T1" fmla="*/ 59 h 149"/>
                <a:gd name="T2" fmla="*/ 163 w 164"/>
                <a:gd name="T3" fmla="*/ 30 h 149"/>
                <a:gd name="T4" fmla="*/ 146 w 164"/>
                <a:gd name="T5" fmla="*/ 5 h 149"/>
                <a:gd name="T6" fmla="*/ 115 w 164"/>
                <a:gd name="T7" fmla="*/ 8 h 149"/>
                <a:gd name="T8" fmla="*/ 83 w 164"/>
                <a:gd name="T9" fmla="*/ 55 h 149"/>
                <a:gd name="T10" fmla="*/ 37 w 164"/>
                <a:gd name="T11" fmla="*/ 70 h 149"/>
                <a:gd name="T12" fmla="*/ 21 w 164"/>
                <a:gd name="T13" fmla="*/ 97 h 149"/>
                <a:gd name="T14" fmla="*/ 5 w 164"/>
                <a:gd name="T15" fmla="*/ 114 h 149"/>
                <a:gd name="T16" fmla="*/ 15 w 164"/>
                <a:gd name="T17" fmla="*/ 143 h 149"/>
                <a:gd name="T18" fmla="*/ 47 w 164"/>
                <a:gd name="T19" fmla="*/ 148 h 149"/>
                <a:gd name="T20" fmla="*/ 102 w 164"/>
                <a:gd name="T21" fmla="*/ 132 h 149"/>
                <a:gd name="T22" fmla="*/ 133 w 164"/>
                <a:gd name="T23" fmla="*/ 113 h 149"/>
                <a:gd name="T24" fmla="*/ 149 w 164"/>
                <a:gd name="T25" fmla="*/ 5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149">
                  <a:moveTo>
                    <a:pt x="150" y="59"/>
                  </a:moveTo>
                  <a:cubicBezTo>
                    <a:pt x="159" y="52"/>
                    <a:pt x="164" y="41"/>
                    <a:pt x="163" y="30"/>
                  </a:cubicBezTo>
                  <a:cubicBezTo>
                    <a:pt x="162" y="20"/>
                    <a:pt x="155" y="9"/>
                    <a:pt x="146" y="5"/>
                  </a:cubicBezTo>
                  <a:cubicBezTo>
                    <a:pt x="136" y="0"/>
                    <a:pt x="123" y="1"/>
                    <a:pt x="115" y="8"/>
                  </a:cubicBezTo>
                  <a:cubicBezTo>
                    <a:pt x="100" y="20"/>
                    <a:pt x="99" y="45"/>
                    <a:pt x="83" y="55"/>
                  </a:cubicBezTo>
                  <a:cubicBezTo>
                    <a:pt x="69" y="64"/>
                    <a:pt x="50" y="60"/>
                    <a:pt x="37" y="70"/>
                  </a:cubicBezTo>
                  <a:cubicBezTo>
                    <a:pt x="30" y="77"/>
                    <a:pt x="27" y="89"/>
                    <a:pt x="21" y="97"/>
                  </a:cubicBezTo>
                  <a:cubicBezTo>
                    <a:pt x="16" y="103"/>
                    <a:pt x="8" y="107"/>
                    <a:pt x="5" y="114"/>
                  </a:cubicBezTo>
                  <a:cubicBezTo>
                    <a:pt x="0" y="124"/>
                    <a:pt x="6" y="137"/>
                    <a:pt x="15" y="143"/>
                  </a:cubicBezTo>
                  <a:cubicBezTo>
                    <a:pt x="25" y="149"/>
                    <a:pt x="36" y="149"/>
                    <a:pt x="47" y="148"/>
                  </a:cubicBezTo>
                  <a:cubicBezTo>
                    <a:pt x="66" y="146"/>
                    <a:pt x="85" y="140"/>
                    <a:pt x="102" y="132"/>
                  </a:cubicBezTo>
                  <a:cubicBezTo>
                    <a:pt x="113" y="128"/>
                    <a:pt x="125" y="122"/>
                    <a:pt x="133" y="113"/>
                  </a:cubicBezTo>
                  <a:cubicBezTo>
                    <a:pt x="145" y="98"/>
                    <a:pt x="147" y="78"/>
                    <a:pt x="149" y="59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iŝḷiḍe"/>
            <p:cNvSpPr/>
            <p:nvPr>
              <p:custDataLst>
                <p:tags r:id="rId142"/>
              </p:custDataLst>
            </p:nvPr>
          </p:nvSpPr>
          <p:spPr bwMode="auto">
            <a:xfrm>
              <a:off x="7823945" y="2092945"/>
              <a:ext cx="790515" cy="592886"/>
            </a:xfrm>
            <a:custGeom>
              <a:avLst/>
              <a:gdLst>
                <a:gd name="T0" fmla="*/ 177 w 191"/>
                <a:gd name="T1" fmla="*/ 97 h 143"/>
                <a:gd name="T2" fmla="*/ 191 w 191"/>
                <a:gd name="T3" fmla="*/ 143 h 143"/>
                <a:gd name="T4" fmla="*/ 0 w 191"/>
                <a:gd name="T5" fmla="*/ 143 h 143"/>
                <a:gd name="T6" fmla="*/ 23 w 191"/>
                <a:gd name="T7" fmla="*/ 0 h 143"/>
                <a:gd name="T8" fmla="*/ 48 w 191"/>
                <a:gd name="T9" fmla="*/ 0 h 143"/>
                <a:gd name="T10" fmla="*/ 48 w 191"/>
                <a:gd name="T11" fmla="*/ 102 h 143"/>
                <a:gd name="T12" fmla="*/ 126 w 191"/>
                <a:gd name="T13" fmla="*/ 100 h 143"/>
                <a:gd name="T14" fmla="*/ 177 w 191"/>
                <a:gd name="T15" fmla="*/ 9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143">
                  <a:moveTo>
                    <a:pt x="177" y="97"/>
                  </a:moveTo>
                  <a:cubicBezTo>
                    <a:pt x="191" y="143"/>
                    <a:pt x="191" y="143"/>
                    <a:pt x="191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7" y="40"/>
                    <a:pt x="48" y="102"/>
                    <a:pt x="48" y="102"/>
                  </a:cubicBezTo>
                  <a:cubicBezTo>
                    <a:pt x="73" y="103"/>
                    <a:pt x="102" y="103"/>
                    <a:pt x="126" y="100"/>
                  </a:cubicBezTo>
                  <a:cubicBezTo>
                    <a:pt x="126" y="100"/>
                    <a:pt x="172" y="92"/>
                    <a:pt x="177" y="97"/>
                  </a:cubicBez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îṩľíḋe"/>
            <p:cNvSpPr/>
            <p:nvPr>
              <p:custDataLst>
                <p:tags r:id="rId143"/>
              </p:custDataLst>
            </p:nvPr>
          </p:nvSpPr>
          <p:spPr bwMode="auto">
            <a:xfrm>
              <a:off x="9020198" y="2359445"/>
              <a:ext cx="166188" cy="309918"/>
            </a:xfrm>
            <a:custGeom>
              <a:avLst/>
              <a:gdLst>
                <a:gd name="T0" fmla="*/ 56 w 111"/>
                <a:gd name="T1" fmla="*/ 0 h 207"/>
                <a:gd name="T2" fmla="*/ 111 w 111"/>
                <a:gd name="T3" fmla="*/ 196 h 207"/>
                <a:gd name="T4" fmla="*/ 39 w 111"/>
                <a:gd name="T5" fmla="*/ 207 h 207"/>
                <a:gd name="T6" fmla="*/ 0 w 111"/>
                <a:gd name="T7" fmla="*/ 22 h 207"/>
                <a:gd name="T8" fmla="*/ 56 w 11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07">
                  <a:moveTo>
                    <a:pt x="56" y="0"/>
                  </a:moveTo>
                  <a:lnTo>
                    <a:pt x="111" y="196"/>
                  </a:lnTo>
                  <a:lnTo>
                    <a:pt x="39" y="207"/>
                  </a:lnTo>
                  <a:lnTo>
                    <a:pt x="0" y="2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išḷîḋé"/>
            <p:cNvSpPr/>
            <p:nvPr>
              <p:custDataLst>
                <p:tags r:id="rId144"/>
              </p:custDataLst>
            </p:nvPr>
          </p:nvSpPr>
          <p:spPr bwMode="auto">
            <a:xfrm>
              <a:off x="8553075" y="2209726"/>
              <a:ext cx="574920" cy="480598"/>
            </a:xfrm>
            <a:custGeom>
              <a:avLst/>
              <a:gdLst>
                <a:gd name="T0" fmla="*/ 95 w 139"/>
                <a:gd name="T1" fmla="*/ 2 h 116"/>
                <a:gd name="T2" fmla="*/ 46 w 139"/>
                <a:gd name="T3" fmla="*/ 22 h 116"/>
                <a:gd name="T4" fmla="*/ 0 w 139"/>
                <a:gd name="T5" fmla="*/ 69 h 116"/>
                <a:gd name="T6" fmla="*/ 17 w 139"/>
                <a:gd name="T7" fmla="*/ 116 h 116"/>
                <a:gd name="T8" fmla="*/ 91 w 139"/>
                <a:gd name="T9" fmla="*/ 96 h 116"/>
                <a:gd name="T10" fmla="*/ 110 w 139"/>
                <a:gd name="T11" fmla="*/ 70 h 116"/>
                <a:gd name="T12" fmla="*/ 117 w 139"/>
                <a:gd name="T13" fmla="*/ 61 h 116"/>
                <a:gd name="T14" fmla="*/ 139 w 139"/>
                <a:gd name="T15" fmla="*/ 47 h 116"/>
                <a:gd name="T16" fmla="*/ 95 w 139"/>
                <a:gd name="T17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16">
                  <a:moveTo>
                    <a:pt x="95" y="2"/>
                  </a:moveTo>
                  <a:cubicBezTo>
                    <a:pt x="95" y="2"/>
                    <a:pt x="72" y="0"/>
                    <a:pt x="46" y="22"/>
                  </a:cubicBezTo>
                  <a:cubicBezTo>
                    <a:pt x="33" y="33"/>
                    <a:pt x="0" y="69"/>
                    <a:pt x="0" y="69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7" y="116"/>
                    <a:pt x="68" y="113"/>
                    <a:pt x="91" y="96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20" y="0"/>
                    <a:pt x="95" y="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îś1ïḑé"/>
            <p:cNvSpPr/>
            <p:nvPr>
              <p:custDataLst>
                <p:tags r:id="rId145"/>
              </p:custDataLst>
            </p:nvPr>
          </p:nvSpPr>
          <p:spPr bwMode="auto">
            <a:xfrm>
              <a:off x="8527624" y="2408851"/>
              <a:ext cx="576418" cy="285963"/>
            </a:xfrm>
            <a:custGeom>
              <a:avLst/>
              <a:gdLst>
                <a:gd name="T0" fmla="*/ 39 w 139"/>
                <a:gd name="T1" fmla="*/ 0 h 69"/>
                <a:gd name="T2" fmla="*/ 20 w 139"/>
                <a:gd name="T3" fmla="*/ 69 h 69"/>
                <a:gd name="T4" fmla="*/ 139 w 139"/>
                <a:gd name="T5" fmla="*/ 62 h 69"/>
                <a:gd name="T6" fmla="*/ 132 w 139"/>
                <a:gd name="T7" fmla="*/ 48 h 69"/>
                <a:gd name="T8" fmla="*/ 44 w 139"/>
                <a:gd name="T9" fmla="*/ 47 h 69"/>
                <a:gd name="T10" fmla="*/ 61 w 139"/>
                <a:gd name="T11" fmla="*/ 19 h 69"/>
                <a:gd name="T12" fmla="*/ 39 w 139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9">
                  <a:moveTo>
                    <a:pt x="39" y="0"/>
                  </a:moveTo>
                  <a:cubicBezTo>
                    <a:pt x="39" y="0"/>
                    <a:pt x="0" y="53"/>
                    <a:pt x="20" y="69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í$ľíḓe"/>
            <p:cNvSpPr/>
            <p:nvPr>
              <p:custDataLst>
                <p:tags r:id="rId146"/>
              </p:custDataLst>
            </p:nvPr>
          </p:nvSpPr>
          <p:spPr bwMode="auto">
            <a:xfrm>
              <a:off x="8892937" y="1982153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0 h 77"/>
                <a:gd name="T4" fmla="*/ 10 w 36"/>
                <a:gd name="T5" fmla="*/ 54 h 77"/>
                <a:gd name="T6" fmla="*/ 7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5" y="13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îsľiďé"/>
            <p:cNvSpPr/>
            <p:nvPr>
              <p:custDataLst>
                <p:tags r:id="rId147"/>
              </p:custDataLst>
            </p:nvPr>
          </p:nvSpPr>
          <p:spPr bwMode="auto">
            <a:xfrm>
              <a:off x="8900423" y="2060007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ïṩļidê"/>
            <p:cNvSpPr/>
            <p:nvPr>
              <p:custDataLst>
                <p:tags r:id="rId148"/>
              </p:custDataLst>
            </p:nvPr>
          </p:nvSpPr>
          <p:spPr bwMode="auto">
            <a:xfrm>
              <a:off x="8916892" y="2089951"/>
              <a:ext cx="8983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ísḻîďê"/>
            <p:cNvSpPr/>
            <p:nvPr>
              <p:custDataLst>
                <p:tags r:id="rId149"/>
              </p:custDataLst>
            </p:nvPr>
          </p:nvSpPr>
          <p:spPr bwMode="auto">
            <a:xfrm>
              <a:off x="8987260" y="2092945"/>
              <a:ext cx="8983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ïšļiḑè"/>
            <p:cNvSpPr/>
            <p:nvPr>
              <p:custDataLst>
                <p:tags r:id="rId150"/>
              </p:custDataLst>
            </p:nvPr>
          </p:nvSpPr>
          <p:spPr bwMode="auto">
            <a:xfrm>
              <a:off x="8979774" y="2060007"/>
              <a:ext cx="32938" cy="13475"/>
            </a:xfrm>
            <a:custGeom>
              <a:avLst/>
              <a:gdLst>
                <a:gd name="T0" fmla="*/ 7 w 8"/>
                <a:gd name="T1" fmla="*/ 3 h 3"/>
                <a:gd name="T2" fmla="*/ 4 w 8"/>
                <a:gd name="T3" fmla="*/ 2 h 3"/>
                <a:gd name="T4" fmla="*/ 0 w 8"/>
                <a:gd name="T5" fmla="*/ 1 h 3"/>
                <a:gd name="T6" fmla="*/ 4 w 8"/>
                <a:gd name="T7" fmla="*/ 1 h 3"/>
                <a:gd name="T8" fmla="*/ 7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8" y="2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is1íḑe"/>
            <p:cNvSpPr/>
            <p:nvPr>
              <p:custDataLst>
                <p:tags r:id="rId151"/>
              </p:custDataLst>
            </p:nvPr>
          </p:nvSpPr>
          <p:spPr bwMode="auto">
            <a:xfrm>
              <a:off x="8900423" y="2118397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3 h 3"/>
                <a:gd name="T4" fmla="*/ 0 w 8"/>
                <a:gd name="T5" fmla="*/ 1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7" y="3"/>
                    <a:pt x="4" y="3"/>
                  </a:cubicBezTo>
                  <a:cubicBezTo>
                    <a:pt x="2" y="3"/>
                    <a:pt x="1" y="2"/>
                    <a:pt x="0" y="1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îśḷiḑe"/>
            <p:cNvSpPr/>
            <p:nvPr>
              <p:custDataLst>
                <p:tags r:id="rId152"/>
              </p:custDataLst>
            </p:nvPr>
          </p:nvSpPr>
          <p:spPr bwMode="auto">
            <a:xfrm>
              <a:off x="8982769" y="2118397"/>
              <a:ext cx="25453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0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îş1iḑé"/>
            <p:cNvSpPr/>
            <p:nvPr>
              <p:custDataLst>
                <p:tags r:id="rId153"/>
              </p:custDataLst>
            </p:nvPr>
          </p:nvSpPr>
          <p:spPr bwMode="auto">
            <a:xfrm>
              <a:off x="8966299" y="2160318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iṥlíḓé"/>
            <p:cNvSpPr/>
            <p:nvPr>
              <p:custDataLst>
                <p:tags r:id="rId154"/>
              </p:custDataLst>
            </p:nvPr>
          </p:nvSpPr>
          <p:spPr bwMode="auto">
            <a:xfrm>
              <a:off x="8930367" y="2200743"/>
              <a:ext cx="44916" cy="20961"/>
            </a:xfrm>
            <a:custGeom>
              <a:avLst/>
              <a:gdLst>
                <a:gd name="T0" fmla="*/ 11 w 11"/>
                <a:gd name="T1" fmla="*/ 4 h 5"/>
                <a:gd name="T2" fmla="*/ 5 w 11"/>
                <a:gd name="T3" fmla="*/ 4 h 5"/>
                <a:gd name="T4" fmla="*/ 1 w 11"/>
                <a:gd name="T5" fmla="*/ 1 h 5"/>
                <a:gd name="T6" fmla="*/ 6 w 11"/>
                <a:gd name="T7" fmla="*/ 1 h 5"/>
                <a:gd name="T8" fmla="*/ 11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4"/>
                  </a:moveTo>
                  <a:cubicBezTo>
                    <a:pt x="10" y="5"/>
                    <a:pt x="8" y="5"/>
                    <a:pt x="5" y="4"/>
                  </a:cubicBezTo>
                  <a:cubicBezTo>
                    <a:pt x="2" y="3"/>
                    <a:pt x="0" y="1"/>
                    <a:pt x="1" y="1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îŝlíḑê"/>
            <p:cNvSpPr/>
            <p:nvPr>
              <p:custDataLst>
                <p:tags r:id="rId155"/>
              </p:custDataLst>
            </p:nvPr>
          </p:nvSpPr>
          <p:spPr bwMode="auto">
            <a:xfrm>
              <a:off x="9029180" y="2080968"/>
              <a:ext cx="37430" cy="58391"/>
            </a:xfrm>
            <a:custGeom>
              <a:avLst/>
              <a:gdLst>
                <a:gd name="T0" fmla="*/ 1 w 9"/>
                <a:gd name="T1" fmla="*/ 3 h 14"/>
                <a:gd name="T2" fmla="*/ 9 w 9"/>
                <a:gd name="T3" fmla="*/ 6 h 14"/>
                <a:gd name="T4" fmla="*/ 0 w 9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3"/>
                  </a:moveTo>
                  <a:cubicBezTo>
                    <a:pt x="1" y="3"/>
                    <a:pt x="9" y="0"/>
                    <a:pt x="9" y="6"/>
                  </a:cubicBezTo>
                  <a:cubicBezTo>
                    <a:pt x="9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îṥļïďé"/>
            <p:cNvSpPr/>
            <p:nvPr>
              <p:custDataLst>
                <p:tags r:id="rId156"/>
              </p:custDataLst>
            </p:nvPr>
          </p:nvSpPr>
          <p:spPr bwMode="auto">
            <a:xfrm>
              <a:off x="9036667" y="2101928"/>
              <a:ext cx="16470" cy="25453"/>
            </a:xfrm>
            <a:custGeom>
              <a:avLst/>
              <a:gdLst>
                <a:gd name="T0" fmla="*/ 0 w 4"/>
                <a:gd name="T1" fmla="*/ 5 h 6"/>
                <a:gd name="T2" fmla="*/ 1 w 4"/>
                <a:gd name="T3" fmla="*/ 5 h 6"/>
                <a:gd name="T4" fmla="*/ 2 w 4"/>
                <a:gd name="T5" fmla="*/ 3 h 6"/>
                <a:gd name="T6" fmla="*/ 1 w 4"/>
                <a:gd name="T7" fmla="*/ 1 h 6"/>
                <a:gd name="T8" fmla="*/ 0 w 4"/>
                <a:gd name="T9" fmla="*/ 1 h 6"/>
                <a:gd name="T10" fmla="*/ 2 w 4"/>
                <a:gd name="T11" fmla="*/ 0 h 6"/>
                <a:gd name="T12" fmla="*/ 3 w 4"/>
                <a:gd name="T13" fmla="*/ 3 h 6"/>
                <a:gd name="T14" fmla="*/ 1 w 4"/>
                <a:gd name="T15" fmla="*/ 6 h 6"/>
                <a:gd name="T16" fmla="*/ 0 w 4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3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4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îṥḻíḑé"/>
            <p:cNvSpPr/>
            <p:nvPr>
              <p:custDataLst>
                <p:tags r:id="rId157"/>
              </p:custDataLst>
            </p:nvPr>
          </p:nvSpPr>
          <p:spPr bwMode="auto">
            <a:xfrm>
              <a:off x="8871977" y="1961193"/>
              <a:ext cx="178166" cy="140736"/>
            </a:xfrm>
            <a:custGeom>
              <a:avLst/>
              <a:gdLst>
                <a:gd name="T0" fmla="*/ 1 w 43"/>
                <a:gd name="T1" fmla="*/ 23 h 34"/>
                <a:gd name="T2" fmla="*/ 38 w 43"/>
                <a:gd name="T3" fmla="*/ 14 h 34"/>
                <a:gd name="T4" fmla="*/ 38 w 43"/>
                <a:gd name="T5" fmla="*/ 34 h 34"/>
                <a:gd name="T6" fmla="*/ 41 w 43"/>
                <a:gd name="T7" fmla="*/ 30 h 34"/>
                <a:gd name="T8" fmla="*/ 43 w 43"/>
                <a:gd name="T9" fmla="*/ 17 h 34"/>
                <a:gd name="T10" fmla="*/ 6 w 43"/>
                <a:gd name="T11" fmla="*/ 0 h 34"/>
                <a:gd name="T12" fmla="*/ 0 w 43"/>
                <a:gd name="T13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4">
                  <a:moveTo>
                    <a:pt x="1" y="23"/>
                  </a:moveTo>
                  <a:cubicBezTo>
                    <a:pt x="32" y="24"/>
                    <a:pt x="38" y="14"/>
                    <a:pt x="38" y="1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isľïde"/>
            <p:cNvSpPr/>
            <p:nvPr>
              <p:custDataLst>
                <p:tags r:id="rId158"/>
              </p:custDataLst>
            </p:nvPr>
          </p:nvSpPr>
          <p:spPr bwMode="auto">
            <a:xfrm>
              <a:off x="8937852" y="2085459"/>
              <a:ext cx="25453" cy="58391"/>
            </a:xfrm>
            <a:custGeom>
              <a:avLst/>
              <a:gdLst>
                <a:gd name="T0" fmla="*/ 5 w 6"/>
                <a:gd name="T1" fmla="*/ 13 h 14"/>
                <a:gd name="T2" fmla="*/ 2 w 6"/>
                <a:gd name="T3" fmla="*/ 14 h 14"/>
                <a:gd name="T4" fmla="*/ 1 w 6"/>
                <a:gd name="T5" fmla="*/ 14 h 14"/>
                <a:gd name="T6" fmla="*/ 1 w 6"/>
                <a:gd name="T7" fmla="*/ 13 h 14"/>
                <a:gd name="T8" fmla="*/ 2 w 6"/>
                <a:gd name="T9" fmla="*/ 12 h 14"/>
                <a:gd name="T10" fmla="*/ 5 w 6"/>
                <a:gd name="T11" fmla="*/ 9 h 14"/>
                <a:gd name="T12" fmla="*/ 5 w 6"/>
                <a:gd name="T13" fmla="*/ 10 h 14"/>
                <a:gd name="T14" fmla="*/ 5 w 6"/>
                <a:gd name="T15" fmla="*/ 10 h 14"/>
                <a:gd name="T16" fmla="*/ 3 w 6"/>
                <a:gd name="T17" fmla="*/ 0 h 14"/>
                <a:gd name="T18" fmla="*/ 6 w 6"/>
                <a:gd name="T19" fmla="*/ 9 h 14"/>
                <a:gd name="T20" fmla="*/ 6 w 6"/>
                <a:gd name="T21" fmla="*/ 10 h 14"/>
                <a:gd name="T22" fmla="*/ 6 w 6"/>
                <a:gd name="T23" fmla="*/ 10 h 14"/>
                <a:gd name="T24" fmla="*/ 5 w 6"/>
                <a:gd name="T25" fmla="*/ 10 h 14"/>
                <a:gd name="T26" fmla="*/ 2 w 6"/>
                <a:gd name="T27" fmla="*/ 12 h 14"/>
                <a:gd name="T28" fmla="*/ 1 w 6"/>
                <a:gd name="T29" fmla="*/ 13 h 14"/>
                <a:gd name="T30" fmla="*/ 2 w 6"/>
                <a:gd name="T31" fmla="*/ 13 h 14"/>
                <a:gd name="T32" fmla="*/ 5 w 6"/>
                <a:gd name="T3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" h="14">
                  <a:moveTo>
                    <a:pt x="5" y="13"/>
                  </a:moveTo>
                  <a:cubicBezTo>
                    <a:pt x="5" y="13"/>
                    <a:pt x="4" y="14"/>
                    <a:pt x="2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3"/>
                    <a:pt x="1" y="13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3" y="11"/>
                    <a:pt x="4" y="10"/>
                    <a:pt x="5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4"/>
                    <a:pt x="3" y="0"/>
                    <a:pt x="3" y="0"/>
                  </a:cubicBezTo>
                  <a:cubicBezTo>
                    <a:pt x="4" y="0"/>
                    <a:pt x="5" y="4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3" y="11"/>
                    <a:pt x="2" y="12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1" y="13"/>
                    <a:pt x="1" y="13"/>
                    <a:pt x="2" y="13"/>
                  </a:cubicBezTo>
                  <a:cubicBezTo>
                    <a:pt x="4" y="14"/>
                    <a:pt x="5" y="13"/>
                    <a:pt x="5" y="1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ïṣlïde"/>
            <p:cNvSpPr/>
            <p:nvPr>
              <p:custDataLst>
                <p:tags r:id="rId159"/>
              </p:custDataLst>
            </p:nvPr>
          </p:nvSpPr>
          <p:spPr bwMode="auto">
            <a:xfrm>
              <a:off x="8999237" y="2089951"/>
              <a:ext cx="4492" cy="2994"/>
            </a:xfrm>
            <a:prstGeom prst="rect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išľîḑê"/>
            <p:cNvSpPr/>
            <p:nvPr>
              <p:custDataLst>
                <p:tags r:id="rId160"/>
              </p:custDataLst>
            </p:nvPr>
          </p:nvSpPr>
          <p:spPr bwMode="auto">
            <a:xfrm>
              <a:off x="9003729" y="2092945"/>
              <a:ext cx="4492" cy="4492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0 w 3"/>
                <a:gd name="T5" fmla="*/ 3 h 3"/>
                <a:gd name="T6" fmla="*/ 0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ï$ļïḑe"/>
            <p:cNvSpPr/>
            <p:nvPr>
              <p:custDataLst>
                <p:tags r:id="rId161"/>
              </p:custDataLst>
            </p:nvPr>
          </p:nvSpPr>
          <p:spPr bwMode="auto">
            <a:xfrm>
              <a:off x="8895932" y="2089951"/>
              <a:ext cx="13475" cy="2994"/>
            </a:xfrm>
            <a:custGeom>
              <a:avLst/>
              <a:gdLst>
                <a:gd name="T0" fmla="*/ 3 w 3"/>
                <a:gd name="T1" fmla="*/ 1 h 1"/>
                <a:gd name="T2" fmla="*/ 1 w 3"/>
                <a:gd name="T3" fmla="*/ 1 h 1"/>
                <a:gd name="T4" fmla="*/ 1 w 3"/>
                <a:gd name="T5" fmla="*/ 0 h 1"/>
                <a:gd name="T6" fmla="*/ 2 w 3"/>
                <a:gd name="T7" fmla="*/ 0 h 1"/>
                <a:gd name="T8" fmla="*/ 3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íŝḻíḑe"/>
            <p:cNvSpPr/>
            <p:nvPr>
              <p:custDataLst>
                <p:tags r:id="rId162"/>
              </p:custDataLst>
            </p:nvPr>
          </p:nvSpPr>
          <p:spPr bwMode="auto">
            <a:xfrm>
              <a:off x="8900423" y="2085459"/>
              <a:ext cx="11978" cy="7486"/>
            </a:xfrm>
            <a:custGeom>
              <a:avLst/>
              <a:gdLst>
                <a:gd name="T0" fmla="*/ 2 w 3"/>
                <a:gd name="T1" fmla="*/ 2 h 2"/>
                <a:gd name="T2" fmla="*/ 1 w 3"/>
                <a:gd name="T3" fmla="*/ 1 h 2"/>
                <a:gd name="T4" fmla="*/ 0 w 3"/>
                <a:gd name="T5" fmla="*/ 0 h 2"/>
                <a:gd name="T6" fmla="*/ 1 w 3"/>
                <a:gd name="T7" fmla="*/ 1 h 2"/>
                <a:gd name="T8" fmla="*/ 2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2" y="2"/>
                    <a:pt x="2" y="2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3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ïṧḻîḋé"/>
            <p:cNvSpPr/>
            <p:nvPr>
              <p:custDataLst>
                <p:tags r:id="rId163"/>
              </p:custDataLst>
            </p:nvPr>
          </p:nvSpPr>
          <p:spPr bwMode="auto">
            <a:xfrm>
              <a:off x="8958814" y="2151335"/>
              <a:ext cx="20961" cy="16470"/>
            </a:xfrm>
            <a:custGeom>
              <a:avLst/>
              <a:gdLst>
                <a:gd name="T0" fmla="*/ 0 w 5"/>
                <a:gd name="T1" fmla="*/ 1 h 4"/>
                <a:gd name="T2" fmla="*/ 1 w 5"/>
                <a:gd name="T3" fmla="*/ 3 h 4"/>
                <a:gd name="T4" fmla="*/ 3 w 5"/>
                <a:gd name="T5" fmla="*/ 4 h 4"/>
                <a:gd name="T6" fmla="*/ 5 w 5"/>
                <a:gd name="T7" fmla="*/ 2 h 4"/>
                <a:gd name="T8" fmla="*/ 4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1"/>
                  </a:moveTo>
                  <a:cubicBezTo>
                    <a:pt x="0" y="2"/>
                    <a:pt x="1" y="3"/>
                    <a:pt x="1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0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išḷiḑe"/>
            <p:cNvSpPr/>
            <p:nvPr>
              <p:custDataLst>
                <p:tags r:id="rId164"/>
              </p:custDataLst>
            </p:nvPr>
          </p:nvSpPr>
          <p:spPr bwMode="auto">
            <a:xfrm>
              <a:off x="8581523" y="2113155"/>
              <a:ext cx="877352" cy="543479"/>
            </a:xfrm>
            <a:custGeom>
              <a:avLst/>
              <a:gdLst>
                <a:gd name="T0" fmla="*/ 586 w 586"/>
                <a:gd name="T1" fmla="*/ 191 h 363"/>
                <a:gd name="T2" fmla="*/ 301 w 586"/>
                <a:gd name="T3" fmla="*/ 0 h 363"/>
                <a:gd name="T4" fmla="*/ 0 w 586"/>
                <a:gd name="T5" fmla="*/ 186 h 363"/>
                <a:gd name="T6" fmla="*/ 254 w 586"/>
                <a:gd name="T7" fmla="*/ 357 h 363"/>
                <a:gd name="T8" fmla="*/ 478 w 586"/>
                <a:gd name="T9" fmla="*/ 363 h 363"/>
                <a:gd name="T10" fmla="*/ 586 w 586"/>
                <a:gd name="T11" fmla="*/ 19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6" h="363">
                  <a:moveTo>
                    <a:pt x="586" y="191"/>
                  </a:moveTo>
                  <a:lnTo>
                    <a:pt x="301" y="0"/>
                  </a:lnTo>
                  <a:lnTo>
                    <a:pt x="0" y="186"/>
                  </a:lnTo>
                  <a:lnTo>
                    <a:pt x="254" y="357"/>
                  </a:lnTo>
                  <a:lnTo>
                    <a:pt x="478" y="363"/>
                  </a:lnTo>
                  <a:lnTo>
                    <a:pt x="586" y="191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îŝļíḓe"/>
            <p:cNvSpPr/>
            <p:nvPr>
              <p:custDataLst>
                <p:tags r:id="rId165"/>
              </p:custDataLst>
            </p:nvPr>
          </p:nvSpPr>
          <p:spPr bwMode="auto">
            <a:xfrm>
              <a:off x="8809095" y="2408851"/>
              <a:ext cx="691701" cy="276980"/>
            </a:xfrm>
            <a:custGeom>
              <a:avLst/>
              <a:gdLst>
                <a:gd name="T0" fmla="*/ 68 w 167"/>
                <a:gd name="T1" fmla="*/ 0 h 67"/>
                <a:gd name="T2" fmla="*/ 45 w 167"/>
                <a:gd name="T3" fmla="*/ 60 h 67"/>
                <a:gd name="T4" fmla="*/ 0 w 167"/>
                <a:gd name="T5" fmla="*/ 60 h 67"/>
                <a:gd name="T6" fmla="*/ 0 w 167"/>
                <a:gd name="T7" fmla="*/ 67 h 67"/>
                <a:gd name="T8" fmla="*/ 133 w 167"/>
                <a:gd name="T9" fmla="*/ 67 h 67"/>
                <a:gd name="T10" fmla="*/ 167 w 167"/>
                <a:gd name="T11" fmla="*/ 0 h 67"/>
                <a:gd name="T12" fmla="*/ 68 w 16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67">
                  <a:moveTo>
                    <a:pt x="68" y="0"/>
                  </a:moveTo>
                  <a:cubicBezTo>
                    <a:pt x="68" y="2"/>
                    <a:pt x="45" y="60"/>
                    <a:pt x="45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222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íSḻiḍè"/>
            <p:cNvSpPr/>
            <p:nvPr>
              <p:custDataLst>
                <p:tags r:id="rId166"/>
              </p:custDataLst>
            </p:nvPr>
          </p:nvSpPr>
          <p:spPr bwMode="auto">
            <a:xfrm>
              <a:off x="9024690" y="2127380"/>
              <a:ext cx="28447" cy="44916"/>
            </a:xfrm>
            <a:custGeom>
              <a:avLst/>
              <a:gdLst>
                <a:gd name="T0" fmla="*/ 3 w 7"/>
                <a:gd name="T1" fmla="*/ 1 h 11"/>
                <a:gd name="T2" fmla="*/ 6 w 7"/>
                <a:gd name="T3" fmla="*/ 1 h 11"/>
                <a:gd name="T4" fmla="*/ 7 w 7"/>
                <a:gd name="T5" fmla="*/ 7 h 11"/>
                <a:gd name="T6" fmla="*/ 2 w 7"/>
                <a:gd name="T7" fmla="*/ 10 h 11"/>
                <a:gd name="T8" fmla="*/ 0 w 7"/>
                <a:gd name="T9" fmla="*/ 8 h 11"/>
                <a:gd name="T10" fmla="*/ 2 w 7"/>
                <a:gd name="T11" fmla="*/ 9 h 11"/>
                <a:gd name="T12" fmla="*/ 6 w 7"/>
                <a:gd name="T13" fmla="*/ 7 h 11"/>
                <a:gd name="T14" fmla="*/ 5 w 7"/>
                <a:gd name="T15" fmla="*/ 1 h 11"/>
                <a:gd name="T16" fmla="*/ 3 w 7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1">
                  <a:moveTo>
                    <a:pt x="3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7" y="2"/>
                    <a:pt x="7" y="5"/>
                    <a:pt x="7" y="7"/>
                  </a:cubicBezTo>
                  <a:cubicBezTo>
                    <a:pt x="6" y="10"/>
                    <a:pt x="3" y="11"/>
                    <a:pt x="2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3" y="10"/>
                    <a:pt x="5" y="9"/>
                    <a:pt x="6" y="7"/>
                  </a:cubicBezTo>
                  <a:cubicBezTo>
                    <a:pt x="6" y="5"/>
                    <a:pt x="6" y="2"/>
                    <a:pt x="5" y="1"/>
                  </a:cubicBezTo>
                  <a:cubicBezTo>
                    <a:pt x="4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690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isļíḋè"/>
            <p:cNvSpPr/>
            <p:nvPr>
              <p:custDataLst>
                <p:tags r:id="rId167"/>
              </p:custDataLst>
            </p:nvPr>
          </p:nvSpPr>
          <p:spPr bwMode="auto">
            <a:xfrm>
              <a:off x="7861375" y="1803988"/>
              <a:ext cx="187149" cy="202121"/>
            </a:xfrm>
            <a:custGeom>
              <a:avLst/>
              <a:gdLst>
                <a:gd name="T0" fmla="*/ 125 w 125"/>
                <a:gd name="T1" fmla="*/ 102 h 135"/>
                <a:gd name="T2" fmla="*/ 111 w 125"/>
                <a:gd name="T3" fmla="*/ 135 h 135"/>
                <a:gd name="T4" fmla="*/ 69 w 125"/>
                <a:gd name="T5" fmla="*/ 133 h 135"/>
                <a:gd name="T6" fmla="*/ 0 w 125"/>
                <a:gd name="T7" fmla="*/ 14 h 135"/>
                <a:gd name="T8" fmla="*/ 6 w 125"/>
                <a:gd name="T9" fmla="*/ 0 h 135"/>
                <a:gd name="T10" fmla="*/ 125 w 125"/>
                <a:gd name="T11" fmla="*/ 10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35">
                  <a:moveTo>
                    <a:pt x="125" y="102"/>
                  </a:moveTo>
                  <a:lnTo>
                    <a:pt x="111" y="135"/>
                  </a:lnTo>
                  <a:lnTo>
                    <a:pt x="69" y="133"/>
                  </a:lnTo>
                  <a:lnTo>
                    <a:pt x="0" y="14"/>
                  </a:lnTo>
                  <a:lnTo>
                    <a:pt x="6" y="0"/>
                  </a:lnTo>
                  <a:lnTo>
                    <a:pt x="125" y="10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iṣ1ide"/>
            <p:cNvSpPr/>
            <p:nvPr>
              <p:custDataLst>
                <p:tags r:id="rId168"/>
              </p:custDataLst>
            </p:nvPr>
          </p:nvSpPr>
          <p:spPr bwMode="auto">
            <a:xfrm>
              <a:off x="7858380" y="1808480"/>
              <a:ext cx="185651" cy="173674"/>
            </a:xfrm>
            <a:custGeom>
              <a:avLst/>
              <a:gdLst>
                <a:gd name="T0" fmla="*/ 45 w 45"/>
                <a:gd name="T1" fmla="*/ 42 h 42"/>
                <a:gd name="T2" fmla="*/ 23 w 45"/>
                <a:gd name="T3" fmla="*/ 22 h 42"/>
                <a:gd name="T4" fmla="*/ 1 w 45"/>
                <a:gd name="T5" fmla="*/ 0 h 42"/>
                <a:gd name="T6" fmla="*/ 23 w 45"/>
                <a:gd name="T7" fmla="*/ 21 h 42"/>
                <a:gd name="T8" fmla="*/ 45 w 45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45" y="42"/>
                  </a:moveTo>
                  <a:cubicBezTo>
                    <a:pt x="45" y="42"/>
                    <a:pt x="35" y="33"/>
                    <a:pt x="23" y="22"/>
                  </a:cubicBezTo>
                  <a:cubicBezTo>
                    <a:pt x="10" y="10"/>
                    <a:pt x="0" y="1"/>
                    <a:pt x="1" y="0"/>
                  </a:cubicBezTo>
                  <a:cubicBezTo>
                    <a:pt x="1" y="0"/>
                    <a:pt x="11" y="9"/>
                    <a:pt x="23" y="21"/>
                  </a:cubicBezTo>
                  <a:cubicBezTo>
                    <a:pt x="36" y="33"/>
                    <a:pt x="45" y="42"/>
                    <a:pt x="45" y="4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iṣļïḍê"/>
            <p:cNvSpPr/>
            <p:nvPr>
              <p:custDataLst>
                <p:tags r:id="rId169"/>
              </p:custDataLst>
            </p:nvPr>
          </p:nvSpPr>
          <p:spPr bwMode="auto">
            <a:xfrm>
              <a:off x="7931743" y="1932746"/>
              <a:ext cx="25453" cy="16470"/>
            </a:xfrm>
            <a:custGeom>
              <a:avLst/>
              <a:gdLst>
                <a:gd name="T0" fmla="*/ 6 w 6"/>
                <a:gd name="T1" fmla="*/ 0 h 4"/>
                <a:gd name="T2" fmla="*/ 3 w 6"/>
                <a:gd name="T3" fmla="*/ 2 h 4"/>
                <a:gd name="T4" fmla="*/ 0 w 6"/>
                <a:gd name="T5" fmla="*/ 3 h 4"/>
                <a:gd name="T6" fmla="*/ 3 w 6"/>
                <a:gd name="T7" fmla="*/ 1 h 4"/>
                <a:gd name="T8" fmla="*/ 6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cubicBezTo>
                    <a:pt x="6" y="0"/>
                    <a:pt x="5" y="1"/>
                    <a:pt x="3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4" y="0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iṧļîḍê"/>
            <p:cNvSpPr/>
            <p:nvPr>
              <p:custDataLst>
                <p:tags r:id="rId170"/>
              </p:custDataLst>
            </p:nvPr>
          </p:nvSpPr>
          <p:spPr bwMode="auto">
            <a:xfrm>
              <a:off x="7915273" y="1919271"/>
              <a:ext cx="29944" cy="13475"/>
            </a:xfrm>
            <a:custGeom>
              <a:avLst/>
              <a:gdLst>
                <a:gd name="T0" fmla="*/ 7 w 7"/>
                <a:gd name="T1" fmla="*/ 0 h 3"/>
                <a:gd name="T2" fmla="*/ 4 w 7"/>
                <a:gd name="T3" fmla="*/ 2 h 3"/>
                <a:gd name="T4" fmla="*/ 1 w 7"/>
                <a:gd name="T5" fmla="*/ 3 h 3"/>
                <a:gd name="T6" fmla="*/ 4 w 7"/>
                <a:gd name="T7" fmla="*/ 1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5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îSḻïďé"/>
            <p:cNvSpPr/>
            <p:nvPr>
              <p:custDataLst>
                <p:tags r:id="rId171"/>
              </p:custDataLst>
            </p:nvPr>
          </p:nvSpPr>
          <p:spPr bwMode="auto">
            <a:xfrm>
              <a:off x="7910782" y="1902802"/>
              <a:ext cx="20961" cy="16470"/>
            </a:xfrm>
            <a:custGeom>
              <a:avLst/>
              <a:gdLst>
                <a:gd name="T0" fmla="*/ 5 w 5"/>
                <a:gd name="T1" fmla="*/ 1 h 4"/>
                <a:gd name="T2" fmla="*/ 2 w 5"/>
                <a:gd name="T3" fmla="*/ 2 h 4"/>
                <a:gd name="T4" fmla="*/ 0 w 5"/>
                <a:gd name="T5" fmla="*/ 3 h 4"/>
                <a:gd name="T6" fmla="*/ 2 w 5"/>
                <a:gd name="T7" fmla="*/ 2 h 4"/>
                <a:gd name="T8" fmla="*/ 5 w 5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5" y="1"/>
                    <a:pt x="4" y="2"/>
                    <a:pt x="2" y="2"/>
                  </a:cubicBezTo>
                  <a:cubicBezTo>
                    <a:pt x="1" y="3"/>
                    <a:pt x="0" y="4"/>
                    <a:pt x="0" y="3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3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iṧľîḍe"/>
            <p:cNvSpPr/>
            <p:nvPr>
              <p:custDataLst>
                <p:tags r:id="rId172"/>
              </p:custDataLst>
            </p:nvPr>
          </p:nvSpPr>
          <p:spPr bwMode="auto">
            <a:xfrm>
              <a:off x="7903296" y="1956701"/>
              <a:ext cx="41921" cy="46413"/>
            </a:xfrm>
            <a:custGeom>
              <a:avLst/>
              <a:gdLst>
                <a:gd name="T0" fmla="*/ 9 w 10"/>
                <a:gd name="T1" fmla="*/ 0 h 11"/>
                <a:gd name="T2" fmla="*/ 10 w 10"/>
                <a:gd name="T3" fmla="*/ 2 h 11"/>
                <a:gd name="T4" fmla="*/ 10 w 10"/>
                <a:gd name="T5" fmla="*/ 7 h 11"/>
                <a:gd name="T6" fmla="*/ 9 w 10"/>
                <a:gd name="T7" fmla="*/ 10 h 11"/>
                <a:gd name="T8" fmla="*/ 7 w 10"/>
                <a:gd name="T9" fmla="*/ 11 h 11"/>
                <a:gd name="T10" fmla="*/ 6 w 10"/>
                <a:gd name="T11" fmla="*/ 11 h 11"/>
                <a:gd name="T12" fmla="*/ 6 w 10"/>
                <a:gd name="T13" fmla="*/ 10 h 11"/>
                <a:gd name="T14" fmla="*/ 8 w 10"/>
                <a:gd name="T15" fmla="*/ 1 h 11"/>
                <a:gd name="T16" fmla="*/ 9 w 10"/>
                <a:gd name="T17" fmla="*/ 0 h 11"/>
                <a:gd name="T18" fmla="*/ 9 w 10"/>
                <a:gd name="T19" fmla="*/ 0 h 11"/>
                <a:gd name="T20" fmla="*/ 3 w 10"/>
                <a:gd name="T21" fmla="*/ 6 h 11"/>
                <a:gd name="T22" fmla="*/ 2 w 10"/>
                <a:gd name="T23" fmla="*/ 7 h 11"/>
                <a:gd name="T24" fmla="*/ 1 w 10"/>
                <a:gd name="T25" fmla="*/ 6 h 11"/>
                <a:gd name="T26" fmla="*/ 1 w 10"/>
                <a:gd name="T27" fmla="*/ 5 h 11"/>
                <a:gd name="T28" fmla="*/ 3 w 10"/>
                <a:gd name="T29" fmla="*/ 2 h 11"/>
                <a:gd name="T30" fmla="*/ 7 w 10"/>
                <a:gd name="T31" fmla="*/ 0 h 11"/>
                <a:gd name="T32" fmla="*/ 8 w 10"/>
                <a:gd name="T33" fmla="*/ 0 h 11"/>
                <a:gd name="T34" fmla="*/ 3 w 10"/>
                <a:gd name="T35" fmla="*/ 3 h 11"/>
                <a:gd name="T36" fmla="*/ 3 w 10"/>
                <a:gd name="T37" fmla="*/ 5 h 11"/>
                <a:gd name="T38" fmla="*/ 9 w 10"/>
                <a:gd name="T39" fmla="*/ 0 h 11"/>
                <a:gd name="T40" fmla="*/ 9 w 10"/>
                <a:gd name="T41" fmla="*/ 0 h 11"/>
                <a:gd name="T42" fmla="*/ 9 w 10"/>
                <a:gd name="T43" fmla="*/ 2 h 11"/>
                <a:gd name="T44" fmla="*/ 7 w 10"/>
                <a:gd name="T45" fmla="*/ 10 h 11"/>
                <a:gd name="T46" fmla="*/ 7 w 10"/>
                <a:gd name="T47" fmla="*/ 10 h 11"/>
                <a:gd name="T48" fmla="*/ 8 w 10"/>
                <a:gd name="T49" fmla="*/ 9 h 11"/>
                <a:gd name="T50" fmla="*/ 9 w 10"/>
                <a:gd name="T51" fmla="*/ 7 h 11"/>
                <a:gd name="T52" fmla="*/ 9 w 10"/>
                <a:gd name="T5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" h="11">
                  <a:moveTo>
                    <a:pt x="9" y="0"/>
                  </a:moveTo>
                  <a:cubicBezTo>
                    <a:pt x="9" y="0"/>
                    <a:pt x="9" y="1"/>
                    <a:pt x="10" y="2"/>
                  </a:cubicBezTo>
                  <a:cubicBezTo>
                    <a:pt x="10" y="3"/>
                    <a:pt x="10" y="5"/>
                    <a:pt x="10" y="7"/>
                  </a:cubicBezTo>
                  <a:cubicBezTo>
                    <a:pt x="10" y="8"/>
                    <a:pt x="10" y="9"/>
                    <a:pt x="9" y="10"/>
                  </a:cubicBezTo>
                  <a:cubicBezTo>
                    <a:pt x="9" y="10"/>
                    <a:pt x="8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7"/>
                    <a:pt x="6" y="4"/>
                    <a:pt x="8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3"/>
                    <a:pt x="6" y="5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1" y="7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2" y="3"/>
                    <a:pt x="3" y="2"/>
                  </a:cubicBezTo>
                  <a:cubicBezTo>
                    <a:pt x="4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3"/>
                  </a:cubicBezTo>
                  <a:cubicBezTo>
                    <a:pt x="2" y="3"/>
                    <a:pt x="0" y="7"/>
                    <a:pt x="3" y="5"/>
                  </a:cubicBezTo>
                  <a:cubicBezTo>
                    <a:pt x="5" y="4"/>
                    <a:pt x="7" y="2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7" y="4"/>
                    <a:pt x="7" y="7"/>
                    <a:pt x="7" y="10"/>
                  </a:cubicBezTo>
                  <a:cubicBezTo>
                    <a:pt x="7" y="10"/>
                    <a:pt x="7" y="11"/>
                    <a:pt x="7" y="10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9" y="9"/>
                    <a:pt x="9" y="8"/>
                    <a:pt x="9" y="7"/>
                  </a:cubicBezTo>
                  <a:cubicBezTo>
                    <a:pt x="10" y="3"/>
                    <a:pt x="9" y="1"/>
                    <a:pt x="9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iŝļídê"/>
            <p:cNvSpPr/>
            <p:nvPr>
              <p:custDataLst>
                <p:tags r:id="rId173"/>
              </p:custDataLst>
            </p:nvPr>
          </p:nvSpPr>
          <p:spPr bwMode="auto">
            <a:xfrm>
              <a:off x="7961687" y="1944723"/>
              <a:ext cx="44916" cy="44916"/>
            </a:xfrm>
            <a:custGeom>
              <a:avLst/>
              <a:gdLst>
                <a:gd name="T0" fmla="*/ 4 w 11"/>
                <a:gd name="T1" fmla="*/ 0 h 11"/>
                <a:gd name="T2" fmla="*/ 5 w 11"/>
                <a:gd name="T3" fmla="*/ 0 h 11"/>
                <a:gd name="T4" fmla="*/ 9 w 11"/>
                <a:gd name="T5" fmla="*/ 1 h 11"/>
                <a:gd name="T6" fmla="*/ 11 w 11"/>
                <a:gd name="T7" fmla="*/ 5 h 11"/>
                <a:gd name="T8" fmla="*/ 7 w 11"/>
                <a:gd name="T9" fmla="*/ 10 h 11"/>
                <a:gd name="T10" fmla="*/ 1 w 11"/>
                <a:gd name="T11" fmla="*/ 7 h 11"/>
                <a:gd name="T12" fmla="*/ 1 w 11"/>
                <a:gd name="T13" fmla="*/ 2 h 11"/>
                <a:gd name="T14" fmla="*/ 4 w 11"/>
                <a:gd name="T15" fmla="*/ 0 h 11"/>
                <a:gd name="T16" fmla="*/ 5 w 11"/>
                <a:gd name="T17" fmla="*/ 0 h 11"/>
                <a:gd name="T18" fmla="*/ 4 w 11"/>
                <a:gd name="T19" fmla="*/ 0 h 11"/>
                <a:gd name="T20" fmla="*/ 2 w 11"/>
                <a:gd name="T21" fmla="*/ 2 h 11"/>
                <a:gd name="T22" fmla="*/ 2 w 11"/>
                <a:gd name="T23" fmla="*/ 7 h 11"/>
                <a:gd name="T24" fmla="*/ 7 w 11"/>
                <a:gd name="T25" fmla="*/ 9 h 11"/>
                <a:gd name="T26" fmla="*/ 10 w 11"/>
                <a:gd name="T27" fmla="*/ 5 h 11"/>
                <a:gd name="T28" fmla="*/ 8 w 11"/>
                <a:gd name="T29" fmla="*/ 2 h 11"/>
                <a:gd name="T30" fmla="*/ 4 w 11"/>
                <a:gd name="T3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1">
                  <a:moveTo>
                    <a:pt x="4" y="0"/>
                  </a:moveTo>
                  <a:cubicBezTo>
                    <a:pt x="4" y="0"/>
                    <a:pt x="4" y="0"/>
                    <a:pt x="5" y="0"/>
                  </a:cubicBezTo>
                  <a:cubicBezTo>
                    <a:pt x="6" y="0"/>
                    <a:pt x="7" y="0"/>
                    <a:pt x="9" y="1"/>
                  </a:cubicBezTo>
                  <a:cubicBezTo>
                    <a:pt x="10" y="1"/>
                    <a:pt x="11" y="3"/>
                    <a:pt x="11" y="5"/>
                  </a:cubicBezTo>
                  <a:cubicBezTo>
                    <a:pt x="11" y="7"/>
                    <a:pt x="10" y="10"/>
                    <a:pt x="7" y="10"/>
                  </a:cubicBezTo>
                  <a:cubicBezTo>
                    <a:pt x="5" y="11"/>
                    <a:pt x="2" y="9"/>
                    <a:pt x="1" y="7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1" y="4"/>
                    <a:pt x="1" y="5"/>
                    <a:pt x="2" y="7"/>
                  </a:cubicBezTo>
                  <a:cubicBezTo>
                    <a:pt x="3" y="8"/>
                    <a:pt x="5" y="9"/>
                    <a:pt x="7" y="9"/>
                  </a:cubicBezTo>
                  <a:cubicBezTo>
                    <a:pt x="9" y="9"/>
                    <a:pt x="10" y="7"/>
                    <a:pt x="10" y="5"/>
                  </a:cubicBezTo>
                  <a:cubicBezTo>
                    <a:pt x="11" y="3"/>
                    <a:pt x="9" y="2"/>
                    <a:pt x="8" y="2"/>
                  </a:cubicBezTo>
                  <a:cubicBezTo>
                    <a:pt x="6" y="0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ïṡḷíḋe"/>
            <p:cNvSpPr/>
            <p:nvPr>
              <p:custDataLst>
                <p:tags r:id="rId174"/>
              </p:custDataLst>
            </p:nvPr>
          </p:nvSpPr>
          <p:spPr bwMode="auto">
            <a:xfrm>
              <a:off x="7469111" y="3100552"/>
              <a:ext cx="546474" cy="546474"/>
            </a:xfrm>
            <a:prstGeom prst="ellipse">
              <a:avLst/>
            </a:pr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" name="îṩļiďé"/>
            <p:cNvSpPr/>
            <p:nvPr>
              <p:custDataLst>
                <p:tags r:id="rId175"/>
              </p:custDataLst>
            </p:nvPr>
          </p:nvSpPr>
          <p:spPr bwMode="auto">
            <a:xfrm>
              <a:off x="7799990" y="3501798"/>
              <a:ext cx="169183" cy="208110"/>
            </a:xfrm>
            <a:custGeom>
              <a:avLst/>
              <a:gdLst>
                <a:gd name="T0" fmla="*/ 0 w 113"/>
                <a:gd name="T1" fmla="*/ 58 h 139"/>
                <a:gd name="T2" fmla="*/ 113 w 113"/>
                <a:gd name="T3" fmla="*/ 139 h 139"/>
                <a:gd name="T4" fmla="*/ 86 w 113"/>
                <a:gd name="T5" fmla="*/ 0 h 139"/>
                <a:gd name="T6" fmla="*/ 0 w 113"/>
                <a:gd name="T7" fmla="*/ 5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9">
                  <a:moveTo>
                    <a:pt x="0" y="58"/>
                  </a:moveTo>
                  <a:lnTo>
                    <a:pt x="113" y="139"/>
                  </a:lnTo>
                  <a:lnTo>
                    <a:pt x="86" y="0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" name="îṥḷîḓè"/>
            <p:cNvSpPr/>
            <p:nvPr>
              <p:custDataLst>
                <p:tags r:id="rId176"/>
              </p:custDataLst>
            </p:nvPr>
          </p:nvSpPr>
          <p:spPr bwMode="auto">
            <a:xfrm>
              <a:off x="7638293" y="3160800"/>
              <a:ext cx="206611" cy="449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anchor="t" anchorCtr="0" compatLnSpc="1">
              <a:normAutofit fontScale="25000" lnSpcReduction="20000"/>
            </a:bodyPr>
            <a:lstStyle/>
            <a:p>
              <a:pPr marL="0" marR="0" lvl="0" indent="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zh-CN" sz="31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</a:rPr>
                <a:t>?</a:t>
              </a:r>
              <a:endParaRPr kumimoji="0" lang="zh-CN" altLang="zh-CN" sz="3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endParaRPr>
            </a:p>
          </p:txBody>
        </p:sp>
        <p:sp>
          <p:nvSpPr>
            <p:cNvPr id="180" name="í$ļîde"/>
            <p:cNvSpPr/>
            <p:nvPr>
              <p:custDataLst>
                <p:tags r:id="rId177"/>
              </p:custDataLst>
            </p:nvPr>
          </p:nvSpPr>
          <p:spPr bwMode="auto">
            <a:xfrm>
              <a:off x="8044031" y="3651517"/>
              <a:ext cx="37430" cy="61385"/>
            </a:xfrm>
            <a:custGeom>
              <a:avLst/>
              <a:gdLst>
                <a:gd name="T0" fmla="*/ 8 w 9"/>
                <a:gd name="T1" fmla="*/ 4 h 15"/>
                <a:gd name="T2" fmla="*/ 0 w 9"/>
                <a:gd name="T3" fmla="*/ 6 h 15"/>
                <a:gd name="T4" fmla="*/ 9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4"/>
                  </a:moveTo>
                  <a:cubicBezTo>
                    <a:pt x="8" y="4"/>
                    <a:pt x="0" y="0"/>
                    <a:pt x="0" y="6"/>
                  </a:cubicBezTo>
                  <a:cubicBezTo>
                    <a:pt x="0" y="12"/>
                    <a:pt x="3" y="15"/>
                    <a:pt x="9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" name="îṩlíďé"/>
            <p:cNvSpPr/>
            <p:nvPr>
              <p:custDataLst>
                <p:tags r:id="rId178"/>
              </p:custDataLst>
            </p:nvPr>
          </p:nvSpPr>
          <p:spPr bwMode="auto">
            <a:xfrm>
              <a:off x="8321012" y="3998865"/>
              <a:ext cx="330879" cy="269494"/>
            </a:xfrm>
            <a:custGeom>
              <a:avLst/>
              <a:gdLst>
                <a:gd name="T0" fmla="*/ 21 w 80"/>
                <a:gd name="T1" fmla="*/ 16 h 65"/>
                <a:gd name="T2" fmla="*/ 29 w 80"/>
                <a:gd name="T3" fmla="*/ 32 h 65"/>
                <a:gd name="T4" fmla="*/ 69 w 80"/>
                <a:gd name="T5" fmla="*/ 0 h 65"/>
                <a:gd name="T6" fmla="*/ 80 w 80"/>
                <a:gd name="T7" fmla="*/ 10 h 65"/>
                <a:gd name="T8" fmla="*/ 21 w 80"/>
                <a:gd name="T9" fmla="*/ 56 h 65"/>
                <a:gd name="T10" fmla="*/ 0 w 80"/>
                <a:gd name="T11" fmla="*/ 23 h 65"/>
                <a:gd name="T12" fmla="*/ 21 w 80"/>
                <a:gd name="T13" fmla="*/ 1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65">
                  <a:moveTo>
                    <a:pt x="21" y="16"/>
                  </a:moveTo>
                  <a:cubicBezTo>
                    <a:pt x="22" y="17"/>
                    <a:pt x="29" y="32"/>
                    <a:pt x="29" y="3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29" y="65"/>
                    <a:pt x="21" y="56"/>
                  </a:cubicBezTo>
                  <a:cubicBezTo>
                    <a:pt x="8" y="41"/>
                    <a:pt x="0" y="23"/>
                    <a:pt x="0" y="23"/>
                  </a:cubicBezTo>
                  <a:lnTo>
                    <a:pt x="21" y="16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" name="íṧḷîḑê"/>
            <p:cNvSpPr/>
            <p:nvPr>
              <p:custDataLst>
                <p:tags r:id="rId179"/>
              </p:custDataLst>
            </p:nvPr>
          </p:nvSpPr>
          <p:spPr bwMode="auto">
            <a:xfrm>
              <a:off x="8597991" y="3907536"/>
              <a:ext cx="121273" cy="142233"/>
            </a:xfrm>
            <a:custGeom>
              <a:avLst/>
              <a:gdLst>
                <a:gd name="T0" fmla="*/ 29 w 29"/>
                <a:gd name="T1" fmla="*/ 26 h 34"/>
                <a:gd name="T2" fmla="*/ 19 w 29"/>
                <a:gd name="T3" fmla="*/ 33 h 34"/>
                <a:gd name="T4" fmla="*/ 12 w 29"/>
                <a:gd name="T5" fmla="*/ 33 h 34"/>
                <a:gd name="T6" fmla="*/ 2 w 29"/>
                <a:gd name="T7" fmla="*/ 24 h 34"/>
                <a:gd name="T8" fmla="*/ 1 w 29"/>
                <a:gd name="T9" fmla="*/ 20 h 34"/>
                <a:gd name="T10" fmla="*/ 6 w 29"/>
                <a:gd name="T11" fmla="*/ 8 h 34"/>
                <a:gd name="T12" fmla="*/ 6 w 29"/>
                <a:gd name="T13" fmla="*/ 2 h 34"/>
                <a:gd name="T14" fmla="*/ 11 w 29"/>
                <a:gd name="T1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4">
                  <a:moveTo>
                    <a:pt x="29" y="26"/>
                  </a:moveTo>
                  <a:cubicBezTo>
                    <a:pt x="27" y="27"/>
                    <a:pt x="22" y="31"/>
                    <a:pt x="19" y="33"/>
                  </a:cubicBezTo>
                  <a:cubicBezTo>
                    <a:pt x="17" y="34"/>
                    <a:pt x="14" y="34"/>
                    <a:pt x="12" y="33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3"/>
                    <a:pt x="0" y="21"/>
                    <a:pt x="1" y="20"/>
                  </a:cubicBezTo>
                  <a:cubicBezTo>
                    <a:pt x="3" y="16"/>
                    <a:pt x="7" y="10"/>
                    <a:pt x="6" y="8"/>
                  </a:cubicBezTo>
                  <a:cubicBezTo>
                    <a:pt x="5" y="3"/>
                    <a:pt x="4" y="2"/>
                    <a:pt x="6" y="2"/>
                  </a:cubicBezTo>
                  <a:cubicBezTo>
                    <a:pt x="9" y="0"/>
                    <a:pt x="15" y="6"/>
                    <a:pt x="11" y="17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" name="i$ḷïḍè"/>
            <p:cNvSpPr/>
            <p:nvPr>
              <p:custDataLst>
                <p:tags r:id="rId180"/>
              </p:custDataLst>
            </p:nvPr>
          </p:nvSpPr>
          <p:spPr bwMode="auto">
            <a:xfrm>
              <a:off x="8627935" y="3912027"/>
              <a:ext cx="143730" cy="112290"/>
            </a:xfrm>
            <a:custGeom>
              <a:avLst/>
              <a:gdLst>
                <a:gd name="T0" fmla="*/ 0 w 35"/>
                <a:gd name="T1" fmla="*/ 17 h 27"/>
                <a:gd name="T2" fmla="*/ 22 w 35"/>
                <a:gd name="T3" fmla="*/ 1 h 27"/>
                <a:gd name="T4" fmla="*/ 12 w 35"/>
                <a:gd name="T5" fmla="*/ 15 h 27"/>
                <a:gd name="T6" fmla="*/ 31 w 35"/>
                <a:gd name="T7" fmla="*/ 7 h 27"/>
                <a:gd name="T8" fmla="*/ 17 w 35"/>
                <a:gd name="T9" fmla="*/ 19 h 27"/>
                <a:gd name="T10" fmla="*/ 35 w 35"/>
                <a:gd name="T11" fmla="*/ 12 h 27"/>
                <a:gd name="T12" fmla="*/ 23 w 35"/>
                <a:gd name="T13" fmla="*/ 21 h 27"/>
                <a:gd name="T14" fmla="*/ 34 w 35"/>
                <a:gd name="T15" fmla="*/ 22 h 27"/>
                <a:gd name="T16" fmla="*/ 16 w 35"/>
                <a:gd name="T17" fmla="*/ 27 h 27"/>
                <a:gd name="T18" fmla="*/ 0 w 35"/>
                <a:gd name="T1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7">
                  <a:moveTo>
                    <a:pt x="0" y="17"/>
                  </a:moveTo>
                  <a:cubicBezTo>
                    <a:pt x="0" y="17"/>
                    <a:pt x="19" y="1"/>
                    <a:pt x="22" y="1"/>
                  </a:cubicBezTo>
                  <a:cubicBezTo>
                    <a:pt x="25" y="0"/>
                    <a:pt x="15" y="13"/>
                    <a:pt x="12" y="15"/>
                  </a:cubicBezTo>
                  <a:cubicBezTo>
                    <a:pt x="12" y="15"/>
                    <a:pt x="29" y="5"/>
                    <a:pt x="31" y="7"/>
                  </a:cubicBezTo>
                  <a:cubicBezTo>
                    <a:pt x="33" y="8"/>
                    <a:pt x="17" y="19"/>
                    <a:pt x="17" y="19"/>
                  </a:cubicBezTo>
                  <a:cubicBezTo>
                    <a:pt x="17" y="19"/>
                    <a:pt x="34" y="10"/>
                    <a:pt x="35" y="12"/>
                  </a:cubicBezTo>
                  <a:cubicBezTo>
                    <a:pt x="35" y="14"/>
                    <a:pt x="23" y="21"/>
                    <a:pt x="23" y="21"/>
                  </a:cubicBezTo>
                  <a:cubicBezTo>
                    <a:pt x="23" y="21"/>
                    <a:pt x="34" y="19"/>
                    <a:pt x="34" y="22"/>
                  </a:cubicBezTo>
                  <a:cubicBezTo>
                    <a:pt x="34" y="23"/>
                    <a:pt x="16" y="27"/>
                    <a:pt x="16" y="2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" name="ïSḻïdê"/>
            <p:cNvSpPr/>
            <p:nvPr>
              <p:custDataLst>
                <p:tags r:id="rId181"/>
              </p:custDataLst>
            </p:nvPr>
          </p:nvSpPr>
          <p:spPr bwMode="auto">
            <a:xfrm>
              <a:off x="8072478" y="3555697"/>
              <a:ext cx="154211" cy="318901"/>
            </a:xfrm>
            <a:custGeom>
              <a:avLst/>
              <a:gdLst>
                <a:gd name="T0" fmla="*/ 0 w 37"/>
                <a:gd name="T1" fmla="*/ 0 h 77"/>
                <a:gd name="T2" fmla="*/ 1 w 37"/>
                <a:gd name="T3" fmla="*/ 53 h 77"/>
                <a:gd name="T4" fmla="*/ 9 w 37"/>
                <a:gd name="T5" fmla="*/ 57 h 77"/>
                <a:gd name="T6" fmla="*/ 8 w 37"/>
                <a:gd name="T7" fmla="*/ 74 h 77"/>
                <a:gd name="T8" fmla="*/ 29 w 37"/>
                <a:gd name="T9" fmla="*/ 77 h 77"/>
                <a:gd name="T10" fmla="*/ 36 w 37"/>
                <a:gd name="T11" fmla="*/ 12 h 77"/>
                <a:gd name="T12" fmla="*/ 0 w 37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7">
                  <a:moveTo>
                    <a:pt x="0" y="0"/>
                  </a:moveTo>
                  <a:cubicBezTo>
                    <a:pt x="1" y="53"/>
                    <a:pt x="1" y="53"/>
                    <a:pt x="1" y="53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3"/>
                    <a:pt x="36" y="12"/>
                  </a:cubicBezTo>
                  <a:cubicBezTo>
                    <a:pt x="37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" name="íśḻidê"/>
            <p:cNvSpPr/>
            <p:nvPr>
              <p:custDataLst>
                <p:tags r:id="rId182"/>
              </p:custDataLst>
            </p:nvPr>
          </p:nvSpPr>
          <p:spPr bwMode="auto">
            <a:xfrm>
              <a:off x="8213214" y="3651517"/>
              <a:ext cx="32938" cy="61385"/>
            </a:xfrm>
            <a:custGeom>
              <a:avLst/>
              <a:gdLst>
                <a:gd name="T0" fmla="*/ 1 w 8"/>
                <a:gd name="T1" fmla="*/ 4 h 15"/>
                <a:gd name="T2" fmla="*/ 8 w 8"/>
                <a:gd name="T3" fmla="*/ 6 h 15"/>
                <a:gd name="T4" fmla="*/ 0 w 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5">
                  <a:moveTo>
                    <a:pt x="1" y="4"/>
                  </a:moveTo>
                  <a:cubicBezTo>
                    <a:pt x="1" y="4"/>
                    <a:pt x="8" y="0"/>
                    <a:pt x="8" y="6"/>
                  </a:cubicBezTo>
                  <a:cubicBezTo>
                    <a:pt x="8" y="12"/>
                    <a:pt x="6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" name="íṩľíḑê"/>
            <p:cNvSpPr/>
            <p:nvPr>
              <p:custDataLst>
                <p:tags r:id="rId183"/>
              </p:custDataLst>
            </p:nvPr>
          </p:nvSpPr>
          <p:spPr bwMode="auto">
            <a:xfrm>
              <a:off x="7551456" y="5419695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" name="ïsļïḓe"/>
            <p:cNvSpPr/>
            <p:nvPr>
              <p:custDataLst>
                <p:tags r:id="rId184"/>
              </p:custDataLst>
            </p:nvPr>
          </p:nvSpPr>
          <p:spPr bwMode="auto">
            <a:xfrm>
              <a:off x="7551456" y="5490064"/>
              <a:ext cx="285963" cy="4492"/>
            </a:xfrm>
            <a:custGeom>
              <a:avLst/>
              <a:gdLst>
                <a:gd name="T0" fmla="*/ 69 w 69"/>
                <a:gd name="T1" fmla="*/ 0 h 1"/>
                <a:gd name="T2" fmla="*/ 66 w 69"/>
                <a:gd name="T3" fmla="*/ 0 h 1"/>
                <a:gd name="T4" fmla="*/ 59 w 69"/>
                <a:gd name="T5" fmla="*/ 0 h 1"/>
                <a:gd name="T6" fmla="*/ 34 w 69"/>
                <a:gd name="T7" fmla="*/ 1 h 1"/>
                <a:gd name="T8" fmla="*/ 10 w 69"/>
                <a:gd name="T9" fmla="*/ 0 h 1"/>
                <a:gd name="T10" fmla="*/ 3 w 69"/>
                <a:gd name="T11" fmla="*/ 0 h 1"/>
                <a:gd name="T12" fmla="*/ 0 w 69"/>
                <a:gd name="T13" fmla="*/ 0 h 1"/>
                <a:gd name="T14" fmla="*/ 3 w 69"/>
                <a:gd name="T15" fmla="*/ 0 h 1"/>
                <a:gd name="T16" fmla="*/ 10 w 69"/>
                <a:gd name="T17" fmla="*/ 0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0 h 1"/>
                <a:gd name="T24" fmla="*/ 69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0"/>
                  </a:moveTo>
                  <a:cubicBezTo>
                    <a:pt x="69" y="0"/>
                    <a:pt x="68" y="0"/>
                    <a:pt x="66" y="0"/>
                  </a:cubicBezTo>
                  <a:cubicBezTo>
                    <a:pt x="64" y="0"/>
                    <a:pt x="61" y="0"/>
                    <a:pt x="59" y="0"/>
                  </a:cubicBezTo>
                  <a:cubicBezTo>
                    <a:pt x="52" y="0"/>
                    <a:pt x="44" y="0"/>
                    <a:pt x="34" y="1"/>
                  </a:cubicBezTo>
                  <a:cubicBezTo>
                    <a:pt x="25" y="1"/>
                    <a:pt x="17" y="1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4" y="0"/>
                    <a:pt x="52" y="0"/>
                    <a:pt x="59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0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" name="ïSḻïḑé"/>
            <p:cNvSpPr/>
            <p:nvPr>
              <p:custDataLst>
                <p:tags r:id="rId185"/>
              </p:custDataLst>
            </p:nvPr>
          </p:nvSpPr>
          <p:spPr bwMode="auto">
            <a:xfrm>
              <a:off x="7750583" y="546610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2 h 2"/>
                <a:gd name="T4" fmla="*/ 0 w 12"/>
                <a:gd name="T5" fmla="*/ 2 h 2"/>
                <a:gd name="T6" fmla="*/ 6 w 12"/>
                <a:gd name="T7" fmla="*/ 1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1"/>
                    <a:pt x="9" y="1"/>
                    <a:pt x="6" y="2"/>
                  </a:cubicBezTo>
                  <a:cubicBezTo>
                    <a:pt x="3" y="2"/>
                    <a:pt x="1" y="2"/>
                    <a:pt x="0" y="2"/>
                  </a:cubicBezTo>
                  <a:cubicBezTo>
                    <a:pt x="0" y="2"/>
                    <a:pt x="3" y="1"/>
                    <a:pt x="6" y="1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" name="îṡḷiḑe"/>
            <p:cNvSpPr/>
            <p:nvPr>
              <p:custDataLst>
                <p:tags r:id="rId186"/>
              </p:custDataLst>
            </p:nvPr>
          </p:nvSpPr>
          <p:spPr bwMode="auto">
            <a:xfrm>
              <a:off x="7692193" y="545413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" name="íṧľíďé"/>
            <p:cNvSpPr/>
            <p:nvPr>
              <p:custDataLst>
                <p:tags r:id="rId187"/>
              </p:custDataLst>
            </p:nvPr>
          </p:nvSpPr>
          <p:spPr bwMode="auto">
            <a:xfrm>
              <a:off x="7704170" y="5445147"/>
              <a:ext cx="16470" cy="28447"/>
            </a:xfrm>
            <a:custGeom>
              <a:avLst/>
              <a:gdLst>
                <a:gd name="T0" fmla="*/ 3 w 4"/>
                <a:gd name="T1" fmla="*/ 7 h 7"/>
                <a:gd name="T2" fmla="*/ 2 w 4"/>
                <a:gd name="T3" fmla="*/ 4 h 7"/>
                <a:gd name="T4" fmla="*/ 1 w 4"/>
                <a:gd name="T5" fmla="*/ 1 h 7"/>
                <a:gd name="T6" fmla="*/ 2 w 4"/>
                <a:gd name="T7" fmla="*/ 4 h 7"/>
                <a:gd name="T8" fmla="*/ 3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7"/>
                  </a:moveTo>
                  <a:cubicBezTo>
                    <a:pt x="3" y="7"/>
                    <a:pt x="2" y="6"/>
                    <a:pt x="2" y="4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1" y="0"/>
                    <a:pt x="2" y="2"/>
                    <a:pt x="2" y="4"/>
                  </a:cubicBezTo>
                  <a:cubicBezTo>
                    <a:pt x="3" y="5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" name="ïSḷïḋe"/>
            <p:cNvSpPr/>
            <p:nvPr>
              <p:custDataLst>
                <p:tags r:id="rId188"/>
              </p:custDataLst>
            </p:nvPr>
          </p:nvSpPr>
          <p:spPr bwMode="auto">
            <a:xfrm>
              <a:off x="7720638" y="5440656"/>
              <a:ext cx="16470" cy="29944"/>
            </a:xfrm>
            <a:custGeom>
              <a:avLst/>
              <a:gdLst>
                <a:gd name="T0" fmla="*/ 4 w 4"/>
                <a:gd name="T1" fmla="*/ 7 h 7"/>
                <a:gd name="T2" fmla="*/ 2 w 4"/>
                <a:gd name="T3" fmla="*/ 4 h 7"/>
                <a:gd name="T4" fmla="*/ 1 w 4"/>
                <a:gd name="T5" fmla="*/ 0 h 7"/>
                <a:gd name="T6" fmla="*/ 3 w 4"/>
                <a:gd name="T7" fmla="*/ 3 h 7"/>
                <a:gd name="T8" fmla="*/ 4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7"/>
                  </a:moveTo>
                  <a:cubicBezTo>
                    <a:pt x="4" y="7"/>
                    <a:pt x="3" y="6"/>
                    <a:pt x="2" y="4"/>
                  </a:cubicBezTo>
                  <a:cubicBezTo>
                    <a:pt x="1" y="2"/>
                    <a:pt x="0" y="1"/>
                    <a:pt x="1" y="0"/>
                  </a:cubicBezTo>
                  <a:cubicBezTo>
                    <a:pt x="1" y="0"/>
                    <a:pt x="2" y="2"/>
                    <a:pt x="3" y="3"/>
                  </a:cubicBezTo>
                  <a:cubicBezTo>
                    <a:pt x="4" y="5"/>
                    <a:pt x="4" y="7"/>
                    <a:pt x="4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" name="îŝļïdè"/>
            <p:cNvSpPr/>
            <p:nvPr>
              <p:custDataLst>
                <p:tags r:id="rId189"/>
              </p:custDataLst>
            </p:nvPr>
          </p:nvSpPr>
          <p:spPr bwMode="auto">
            <a:xfrm>
              <a:off x="7699678" y="537478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9 w 10"/>
                <a:gd name="T3" fmla="*/ 15 h 17"/>
                <a:gd name="T4" fmla="*/ 6 w 10"/>
                <a:gd name="T5" fmla="*/ 9 h 17"/>
                <a:gd name="T6" fmla="*/ 6 w 10"/>
                <a:gd name="T7" fmla="*/ 5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1 h 17"/>
                <a:gd name="T14" fmla="*/ 10 w 10"/>
                <a:gd name="T15" fmla="*/ 12 h 17"/>
                <a:gd name="T16" fmla="*/ 10 w 10"/>
                <a:gd name="T17" fmla="*/ 15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7 h 17"/>
                <a:gd name="T30" fmla="*/ 8 w 10"/>
                <a:gd name="T31" fmla="*/ 13 h 17"/>
                <a:gd name="T32" fmla="*/ 9 w 10"/>
                <a:gd name="T33" fmla="*/ 16 h 17"/>
                <a:gd name="T34" fmla="*/ 8 w 10"/>
                <a:gd name="T35" fmla="*/ 13 h 17"/>
                <a:gd name="T36" fmla="*/ 1 w 10"/>
                <a:gd name="T37" fmla="*/ 7 h 17"/>
                <a:gd name="T38" fmla="*/ 1 w 10"/>
                <a:gd name="T39" fmla="*/ 7 h 17"/>
                <a:gd name="T40" fmla="*/ 5 w 10"/>
                <a:gd name="T41" fmla="*/ 13 h 17"/>
                <a:gd name="T42" fmla="*/ 8 w 10"/>
                <a:gd name="T43" fmla="*/ 15 h 17"/>
                <a:gd name="T44" fmla="*/ 10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5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7"/>
                    <a:pt x="9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5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0" y="4"/>
                    <a:pt x="10" y="8"/>
                    <a:pt x="10" y="12"/>
                  </a:cubicBezTo>
                  <a:cubicBezTo>
                    <a:pt x="10" y="13"/>
                    <a:pt x="10" y="14"/>
                    <a:pt x="10" y="15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6"/>
                    <a:pt x="6" y="15"/>
                  </a:cubicBezTo>
                  <a:cubicBezTo>
                    <a:pt x="6" y="15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7" y="11"/>
                    <a:pt x="8" y="13"/>
                  </a:cubicBezTo>
                  <a:cubicBezTo>
                    <a:pt x="9" y="15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9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10" y="15"/>
                    <a:pt x="10" y="14"/>
                    <a:pt x="10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3"/>
                    <a:pt x="6" y="4"/>
                    <a:pt x="6" y="5"/>
                  </a:cubicBezTo>
                  <a:cubicBezTo>
                    <a:pt x="6" y="6"/>
                    <a:pt x="7" y="8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" name="ïslïḋe"/>
            <p:cNvSpPr/>
            <p:nvPr>
              <p:custDataLst>
                <p:tags r:id="rId190"/>
              </p:custDataLst>
            </p:nvPr>
          </p:nvSpPr>
          <p:spPr bwMode="auto">
            <a:xfrm>
              <a:off x="7741600" y="4244403"/>
              <a:ext cx="687210" cy="1221705"/>
            </a:xfrm>
            <a:custGeom>
              <a:avLst/>
              <a:gdLst>
                <a:gd name="T0" fmla="*/ 61 w 166"/>
                <a:gd name="T1" fmla="*/ 10 h 295"/>
                <a:gd name="T2" fmla="*/ 36 w 166"/>
                <a:gd name="T3" fmla="*/ 147 h 295"/>
                <a:gd name="T4" fmla="*/ 0 w 166"/>
                <a:gd name="T5" fmla="*/ 284 h 295"/>
                <a:gd name="T6" fmla="*/ 6 w 166"/>
                <a:gd name="T7" fmla="*/ 288 h 295"/>
                <a:gd name="T8" fmla="*/ 29 w 166"/>
                <a:gd name="T9" fmla="*/ 293 h 295"/>
                <a:gd name="T10" fmla="*/ 80 w 166"/>
                <a:gd name="T11" fmla="*/ 121 h 295"/>
                <a:gd name="T12" fmla="*/ 99 w 166"/>
                <a:gd name="T13" fmla="*/ 32 h 295"/>
                <a:gd name="T14" fmla="*/ 94 w 166"/>
                <a:gd name="T15" fmla="*/ 291 h 295"/>
                <a:gd name="T16" fmla="*/ 122 w 166"/>
                <a:gd name="T17" fmla="*/ 295 h 295"/>
                <a:gd name="T18" fmla="*/ 125 w 166"/>
                <a:gd name="T19" fmla="*/ 0 h 295"/>
                <a:gd name="T20" fmla="*/ 61 w 16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5">
                  <a:moveTo>
                    <a:pt x="61" y="10"/>
                  </a:moveTo>
                  <a:cubicBezTo>
                    <a:pt x="61" y="10"/>
                    <a:pt x="45" y="112"/>
                    <a:pt x="36" y="147"/>
                  </a:cubicBezTo>
                  <a:cubicBezTo>
                    <a:pt x="30" y="170"/>
                    <a:pt x="0" y="284"/>
                    <a:pt x="0" y="284"/>
                  </a:cubicBezTo>
                  <a:cubicBezTo>
                    <a:pt x="0" y="284"/>
                    <a:pt x="2" y="286"/>
                    <a:pt x="6" y="288"/>
                  </a:cubicBezTo>
                  <a:cubicBezTo>
                    <a:pt x="12" y="290"/>
                    <a:pt x="21" y="293"/>
                    <a:pt x="29" y="293"/>
                  </a:cubicBezTo>
                  <a:cubicBezTo>
                    <a:pt x="29" y="293"/>
                    <a:pt x="65" y="185"/>
                    <a:pt x="80" y="121"/>
                  </a:cubicBezTo>
                  <a:cubicBezTo>
                    <a:pt x="90" y="75"/>
                    <a:pt x="94" y="33"/>
                    <a:pt x="99" y="32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2" y="295"/>
                    <a:pt x="122" y="295"/>
                    <a:pt x="122" y="295"/>
                  </a:cubicBezTo>
                  <a:cubicBezTo>
                    <a:pt x="122" y="295"/>
                    <a:pt x="166" y="59"/>
                    <a:pt x="125" y="0"/>
                  </a:cubicBezTo>
                  <a:cubicBezTo>
                    <a:pt x="61" y="10"/>
                    <a:pt x="61" y="10"/>
                    <a:pt x="61" y="10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4" name="ïṣḷíḓé"/>
            <p:cNvSpPr/>
            <p:nvPr>
              <p:custDataLst>
                <p:tags r:id="rId191"/>
              </p:custDataLst>
            </p:nvPr>
          </p:nvSpPr>
          <p:spPr bwMode="auto">
            <a:xfrm>
              <a:off x="7666739" y="3871604"/>
              <a:ext cx="297941" cy="309918"/>
            </a:xfrm>
            <a:custGeom>
              <a:avLst/>
              <a:gdLst>
                <a:gd name="T0" fmla="*/ 54 w 72"/>
                <a:gd name="T1" fmla="*/ 30 h 75"/>
                <a:gd name="T2" fmla="*/ 42 w 72"/>
                <a:gd name="T3" fmla="*/ 43 h 75"/>
                <a:gd name="T4" fmla="*/ 13 w 72"/>
                <a:gd name="T5" fmla="*/ 0 h 75"/>
                <a:gd name="T6" fmla="*/ 0 w 72"/>
                <a:gd name="T7" fmla="*/ 6 h 75"/>
                <a:gd name="T8" fmla="*/ 42 w 72"/>
                <a:gd name="T9" fmla="*/ 68 h 75"/>
                <a:gd name="T10" fmla="*/ 72 w 72"/>
                <a:gd name="T11" fmla="*/ 44 h 75"/>
                <a:gd name="T12" fmla="*/ 54 w 72"/>
                <a:gd name="T13" fmla="*/ 3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5">
                  <a:moveTo>
                    <a:pt x="54" y="30"/>
                  </a:moveTo>
                  <a:cubicBezTo>
                    <a:pt x="53" y="31"/>
                    <a:pt x="42" y="43"/>
                    <a:pt x="42" y="4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5"/>
                    <a:pt x="42" y="68"/>
                  </a:cubicBezTo>
                  <a:cubicBezTo>
                    <a:pt x="58" y="58"/>
                    <a:pt x="72" y="44"/>
                    <a:pt x="72" y="44"/>
                  </a:cubicBezTo>
                  <a:lnTo>
                    <a:pt x="54" y="3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5" name="i$ḻídê"/>
            <p:cNvSpPr/>
            <p:nvPr>
              <p:custDataLst>
                <p:tags r:id="rId192"/>
              </p:custDataLst>
            </p:nvPr>
          </p:nvSpPr>
          <p:spPr bwMode="auto">
            <a:xfrm>
              <a:off x="7609846" y="3780275"/>
              <a:ext cx="127261" cy="124267"/>
            </a:xfrm>
            <a:custGeom>
              <a:avLst/>
              <a:gdLst>
                <a:gd name="T0" fmla="*/ 0 w 31"/>
                <a:gd name="T1" fmla="*/ 18 h 30"/>
                <a:gd name="T2" fmla="*/ 8 w 31"/>
                <a:gd name="T3" fmla="*/ 28 h 30"/>
                <a:gd name="T4" fmla="*/ 15 w 31"/>
                <a:gd name="T5" fmla="*/ 30 h 30"/>
                <a:gd name="T6" fmla="*/ 27 w 31"/>
                <a:gd name="T7" fmla="*/ 24 h 30"/>
                <a:gd name="T8" fmla="*/ 29 w 31"/>
                <a:gd name="T9" fmla="*/ 20 h 30"/>
                <a:gd name="T10" fmla="*/ 28 w 31"/>
                <a:gd name="T11" fmla="*/ 7 h 30"/>
                <a:gd name="T12" fmla="*/ 30 w 31"/>
                <a:gd name="T13" fmla="*/ 2 h 30"/>
                <a:gd name="T14" fmla="*/ 20 w 31"/>
                <a:gd name="T15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0">
                  <a:moveTo>
                    <a:pt x="0" y="18"/>
                  </a:moveTo>
                  <a:cubicBezTo>
                    <a:pt x="1" y="19"/>
                    <a:pt x="5" y="24"/>
                    <a:pt x="8" y="28"/>
                  </a:cubicBezTo>
                  <a:cubicBezTo>
                    <a:pt x="10" y="30"/>
                    <a:pt x="12" y="30"/>
                    <a:pt x="15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9" y="22"/>
                    <a:pt x="29" y="20"/>
                  </a:cubicBezTo>
                  <a:cubicBezTo>
                    <a:pt x="28" y="17"/>
                    <a:pt x="26" y="10"/>
                    <a:pt x="28" y="7"/>
                  </a:cubicBezTo>
                  <a:cubicBezTo>
                    <a:pt x="30" y="3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6" name="îṡliďé"/>
            <p:cNvSpPr/>
            <p:nvPr>
              <p:custDataLst>
                <p:tags r:id="rId193"/>
              </p:custDataLst>
            </p:nvPr>
          </p:nvSpPr>
          <p:spPr bwMode="auto">
            <a:xfrm>
              <a:off x="7563435" y="3750332"/>
              <a:ext cx="140736" cy="121273"/>
            </a:xfrm>
            <a:custGeom>
              <a:avLst/>
              <a:gdLst>
                <a:gd name="T0" fmla="*/ 34 w 34"/>
                <a:gd name="T1" fmla="*/ 24 h 29"/>
                <a:gd name="T2" fmla="*/ 19 w 34"/>
                <a:gd name="T3" fmla="*/ 2 h 29"/>
                <a:gd name="T4" fmla="*/ 24 w 34"/>
                <a:gd name="T5" fmla="*/ 19 h 29"/>
                <a:gd name="T6" fmla="*/ 9 w 34"/>
                <a:gd name="T7" fmla="*/ 5 h 29"/>
                <a:gd name="T8" fmla="*/ 18 w 34"/>
                <a:gd name="T9" fmla="*/ 21 h 29"/>
                <a:gd name="T10" fmla="*/ 3 w 34"/>
                <a:gd name="T11" fmla="*/ 8 h 29"/>
                <a:gd name="T12" fmla="*/ 12 w 34"/>
                <a:gd name="T13" fmla="*/ 21 h 29"/>
                <a:gd name="T14" fmla="*/ 1 w 34"/>
                <a:gd name="T15" fmla="*/ 18 h 29"/>
                <a:gd name="T16" fmla="*/ 16 w 34"/>
                <a:gd name="T17" fmla="*/ 29 h 29"/>
                <a:gd name="T18" fmla="*/ 34 w 34"/>
                <a:gd name="T1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9">
                  <a:moveTo>
                    <a:pt x="34" y="24"/>
                  </a:moveTo>
                  <a:cubicBezTo>
                    <a:pt x="34" y="24"/>
                    <a:pt x="21" y="3"/>
                    <a:pt x="19" y="2"/>
                  </a:cubicBezTo>
                  <a:cubicBezTo>
                    <a:pt x="16" y="0"/>
                    <a:pt x="21" y="16"/>
                    <a:pt x="24" y="19"/>
                  </a:cubicBezTo>
                  <a:cubicBezTo>
                    <a:pt x="24" y="19"/>
                    <a:pt x="11" y="4"/>
                    <a:pt x="9" y="5"/>
                  </a:cubicBezTo>
                  <a:cubicBezTo>
                    <a:pt x="6" y="5"/>
                    <a:pt x="18" y="21"/>
                    <a:pt x="18" y="21"/>
                  </a:cubicBezTo>
                  <a:cubicBezTo>
                    <a:pt x="18" y="20"/>
                    <a:pt x="5" y="6"/>
                    <a:pt x="3" y="8"/>
                  </a:cubicBezTo>
                  <a:cubicBezTo>
                    <a:pt x="2" y="10"/>
                    <a:pt x="12" y="21"/>
                    <a:pt x="12" y="21"/>
                  </a:cubicBezTo>
                  <a:cubicBezTo>
                    <a:pt x="12" y="21"/>
                    <a:pt x="1" y="16"/>
                    <a:pt x="1" y="18"/>
                  </a:cubicBezTo>
                  <a:cubicBezTo>
                    <a:pt x="0" y="19"/>
                    <a:pt x="16" y="29"/>
                    <a:pt x="16" y="29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7" name="íşḷïḋê"/>
            <p:cNvSpPr/>
            <p:nvPr>
              <p:custDataLst>
                <p:tags r:id="rId194"/>
              </p:custDataLst>
            </p:nvPr>
          </p:nvSpPr>
          <p:spPr bwMode="auto">
            <a:xfrm>
              <a:off x="7832928" y="5407719"/>
              <a:ext cx="16470" cy="41921"/>
            </a:xfrm>
            <a:custGeom>
              <a:avLst/>
              <a:gdLst>
                <a:gd name="T0" fmla="*/ 3 w 4"/>
                <a:gd name="T1" fmla="*/ 1 h 10"/>
                <a:gd name="T2" fmla="*/ 2 w 4"/>
                <a:gd name="T3" fmla="*/ 5 h 10"/>
                <a:gd name="T4" fmla="*/ 0 w 4"/>
                <a:gd name="T5" fmla="*/ 10 h 10"/>
                <a:gd name="T6" fmla="*/ 1 w 4"/>
                <a:gd name="T7" fmla="*/ 5 h 10"/>
                <a:gd name="T8" fmla="*/ 3 w 4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1"/>
                  </a:moveTo>
                  <a:cubicBezTo>
                    <a:pt x="4" y="1"/>
                    <a:pt x="3" y="3"/>
                    <a:pt x="2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1" y="8"/>
                    <a:pt x="1" y="5"/>
                  </a:cubicBezTo>
                  <a:cubicBezTo>
                    <a:pt x="2" y="3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8" name="iŝlîḋè"/>
            <p:cNvSpPr/>
            <p:nvPr>
              <p:custDataLst>
                <p:tags r:id="rId195"/>
              </p:custDataLst>
            </p:nvPr>
          </p:nvSpPr>
          <p:spPr bwMode="auto">
            <a:xfrm>
              <a:off x="7870358" y="5262490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9" name="ïṩļíḑè"/>
            <p:cNvSpPr/>
            <p:nvPr>
              <p:custDataLst>
                <p:tags r:id="rId196"/>
              </p:custDataLst>
            </p:nvPr>
          </p:nvSpPr>
          <p:spPr bwMode="auto">
            <a:xfrm>
              <a:off x="7915273" y="5114269"/>
              <a:ext cx="25453" cy="73363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0" name="ïṣľiḑe"/>
            <p:cNvSpPr/>
            <p:nvPr>
              <p:custDataLst>
                <p:tags r:id="rId197"/>
              </p:custDataLst>
            </p:nvPr>
          </p:nvSpPr>
          <p:spPr bwMode="auto">
            <a:xfrm>
              <a:off x="7961687" y="4969041"/>
              <a:ext cx="19464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7 h 18"/>
                <a:gd name="T6" fmla="*/ 2 w 5"/>
                <a:gd name="T7" fmla="*/ 8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7"/>
                  </a:cubicBezTo>
                  <a:cubicBezTo>
                    <a:pt x="0" y="17"/>
                    <a:pt x="1" y="13"/>
                    <a:pt x="2" y="8"/>
                  </a:cubicBezTo>
                  <a:cubicBezTo>
                    <a:pt x="3" y="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1" name="iśļîḋê"/>
            <p:cNvSpPr/>
            <p:nvPr>
              <p:custDataLst>
                <p:tags r:id="rId198"/>
              </p:custDataLst>
            </p:nvPr>
          </p:nvSpPr>
          <p:spPr bwMode="auto">
            <a:xfrm>
              <a:off x="8002110" y="4819323"/>
              <a:ext cx="20961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2" name="iš1íḍe"/>
            <p:cNvSpPr/>
            <p:nvPr>
              <p:custDataLst>
                <p:tags r:id="rId199"/>
              </p:custDataLst>
            </p:nvPr>
          </p:nvSpPr>
          <p:spPr bwMode="auto">
            <a:xfrm>
              <a:off x="8044031" y="4671102"/>
              <a:ext cx="20961" cy="73363"/>
            </a:xfrm>
            <a:custGeom>
              <a:avLst/>
              <a:gdLst>
                <a:gd name="T0" fmla="*/ 4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4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0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3" name="íSľïḋê"/>
            <p:cNvSpPr/>
            <p:nvPr>
              <p:custDataLst>
                <p:tags r:id="rId200"/>
              </p:custDataLst>
            </p:nvPr>
          </p:nvSpPr>
          <p:spPr bwMode="auto">
            <a:xfrm>
              <a:off x="8076970" y="4516892"/>
              <a:ext cx="20961" cy="79351"/>
            </a:xfrm>
            <a:custGeom>
              <a:avLst/>
              <a:gdLst>
                <a:gd name="T0" fmla="*/ 4 w 5"/>
                <a:gd name="T1" fmla="*/ 0 h 19"/>
                <a:gd name="T2" fmla="*/ 3 w 5"/>
                <a:gd name="T3" fmla="*/ 9 h 19"/>
                <a:gd name="T4" fmla="*/ 1 w 5"/>
                <a:gd name="T5" fmla="*/ 18 h 19"/>
                <a:gd name="T6" fmla="*/ 2 w 5"/>
                <a:gd name="T7" fmla="*/ 9 h 19"/>
                <a:gd name="T8" fmla="*/ 4 w 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9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9"/>
                    <a:pt x="1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4" name="íṣḻíḍé"/>
            <p:cNvSpPr/>
            <p:nvPr>
              <p:custDataLst>
                <p:tags r:id="rId201"/>
              </p:custDataLst>
            </p:nvPr>
          </p:nvSpPr>
          <p:spPr bwMode="auto">
            <a:xfrm>
              <a:off x="8105417" y="4401609"/>
              <a:ext cx="4492" cy="40425"/>
            </a:xfrm>
            <a:custGeom>
              <a:avLst/>
              <a:gdLst>
                <a:gd name="T0" fmla="*/ 1 w 1"/>
                <a:gd name="T1" fmla="*/ 0 h 10"/>
                <a:gd name="T2" fmla="*/ 1 w 1"/>
                <a:gd name="T3" fmla="*/ 5 h 10"/>
                <a:gd name="T4" fmla="*/ 0 w 1"/>
                <a:gd name="T5" fmla="*/ 10 h 10"/>
                <a:gd name="T6" fmla="*/ 0 w 1"/>
                <a:gd name="T7" fmla="*/ 5 h 10"/>
                <a:gd name="T8" fmla="*/ 1 w 1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0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5" name="ísḷïdè"/>
            <p:cNvSpPr/>
            <p:nvPr>
              <p:custDataLst>
                <p:tags r:id="rId202"/>
              </p:custDataLst>
            </p:nvPr>
          </p:nvSpPr>
          <p:spPr bwMode="auto">
            <a:xfrm>
              <a:off x="8222197" y="5383764"/>
              <a:ext cx="16470" cy="82346"/>
            </a:xfrm>
            <a:custGeom>
              <a:avLst/>
              <a:gdLst>
                <a:gd name="T0" fmla="*/ 3 w 4"/>
                <a:gd name="T1" fmla="*/ 0 h 20"/>
                <a:gd name="T2" fmla="*/ 2 w 4"/>
                <a:gd name="T3" fmla="*/ 10 h 20"/>
                <a:gd name="T4" fmla="*/ 0 w 4"/>
                <a:gd name="T5" fmla="*/ 20 h 20"/>
                <a:gd name="T6" fmla="*/ 1 w 4"/>
                <a:gd name="T7" fmla="*/ 10 h 20"/>
                <a:gd name="T8" fmla="*/ 3 w 4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0">
                  <a:moveTo>
                    <a:pt x="3" y="0"/>
                  </a:moveTo>
                  <a:cubicBezTo>
                    <a:pt x="4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6"/>
                    <a:pt x="1" y="10"/>
                  </a:cubicBezTo>
                  <a:cubicBezTo>
                    <a:pt x="2" y="5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6" name="íśľîḑê"/>
            <p:cNvSpPr/>
            <p:nvPr>
              <p:custDataLst>
                <p:tags r:id="rId203"/>
              </p:custDataLst>
            </p:nvPr>
          </p:nvSpPr>
          <p:spPr bwMode="auto">
            <a:xfrm>
              <a:off x="8246151" y="5222067"/>
              <a:ext cx="13475" cy="82346"/>
            </a:xfrm>
            <a:custGeom>
              <a:avLst/>
              <a:gdLst>
                <a:gd name="T0" fmla="*/ 2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2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2" y="0"/>
                  </a:moveTo>
                  <a:cubicBezTo>
                    <a:pt x="3" y="0"/>
                    <a:pt x="2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20"/>
                    <a:pt x="0" y="15"/>
                    <a:pt x="1" y="10"/>
                  </a:cubicBezTo>
                  <a:cubicBezTo>
                    <a:pt x="1" y="4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7" name="iṡľîḍè"/>
            <p:cNvSpPr/>
            <p:nvPr>
              <p:custDataLst>
                <p:tags r:id="rId204"/>
              </p:custDataLst>
            </p:nvPr>
          </p:nvSpPr>
          <p:spPr bwMode="auto">
            <a:xfrm>
              <a:off x="8262621" y="5055878"/>
              <a:ext cx="13475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1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1" y="20"/>
                    <a:pt x="1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8" name="íṡ1ídé"/>
            <p:cNvSpPr/>
            <p:nvPr>
              <p:custDataLst>
                <p:tags r:id="rId205"/>
              </p:custDataLst>
            </p:nvPr>
          </p:nvSpPr>
          <p:spPr bwMode="auto">
            <a:xfrm>
              <a:off x="8279089" y="4889690"/>
              <a:ext cx="8983" cy="83842"/>
            </a:xfrm>
            <a:custGeom>
              <a:avLst/>
              <a:gdLst>
                <a:gd name="T0" fmla="*/ 2 w 2"/>
                <a:gd name="T1" fmla="*/ 0 h 20"/>
                <a:gd name="T2" fmla="*/ 1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9" name="ïSľíḓê"/>
            <p:cNvSpPr/>
            <p:nvPr>
              <p:custDataLst>
                <p:tags r:id="rId206"/>
              </p:custDataLst>
            </p:nvPr>
          </p:nvSpPr>
          <p:spPr bwMode="auto">
            <a:xfrm>
              <a:off x="8292565" y="4724999"/>
              <a:ext cx="4492" cy="82346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0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0" name="iṧḷïḍe"/>
            <p:cNvSpPr/>
            <p:nvPr>
              <p:custDataLst>
                <p:tags r:id="rId207"/>
              </p:custDataLst>
            </p:nvPr>
          </p:nvSpPr>
          <p:spPr bwMode="auto">
            <a:xfrm>
              <a:off x="8292565" y="4558812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1 w 1"/>
                <a:gd name="T3" fmla="*/ 10 h 20"/>
                <a:gd name="T4" fmla="*/ 1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1" y="20"/>
                  </a:cubicBezTo>
                  <a:cubicBezTo>
                    <a:pt x="1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1" name="ïSḷîde"/>
            <p:cNvSpPr/>
            <p:nvPr>
              <p:custDataLst>
                <p:tags r:id="rId208"/>
              </p:custDataLst>
            </p:nvPr>
          </p:nvSpPr>
          <p:spPr bwMode="auto">
            <a:xfrm>
              <a:off x="8276094" y="4392625"/>
              <a:ext cx="11978" cy="83842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1" y="0"/>
                    <a:pt x="1" y="5"/>
                    <a:pt x="2" y="10"/>
                  </a:cubicBezTo>
                  <a:cubicBezTo>
                    <a:pt x="3" y="16"/>
                    <a:pt x="3" y="20"/>
                    <a:pt x="3" y="20"/>
                  </a:cubicBezTo>
                  <a:cubicBezTo>
                    <a:pt x="3" y="20"/>
                    <a:pt x="2" y="16"/>
                    <a:pt x="1" y="10"/>
                  </a:cubicBezTo>
                  <a:cubicBezTo>
                    <a:pt x="1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2" name="ïṣľîḑê"/>
            <p:cNvSpPr/>
            <p:nvPr>
              <p:custDataLst>
                <p:tags r:id="rId209"/>
              </p:custDataLst>
            </p:nvPr>
          </p:nvSpPr>
          <p:spPr bwMode="auto">
            <a:xfrm>
              <a:off x="8246151" y="4293810"/>
              <a:ext cx="13475" cy="20961"/>
            </a:xfrm>
            <a:custGeom>
              <a:avLst/>
              <a:gdLst>
                <a:gd name="T0" fmla="*/ 0 w 3"/>
                <a:gd name="T1" fmla="*/ 0 h 5"/>
                <a:gd name="T2" fmla="*/ 2 w 3"/>
                <a:gd name="T3" fmla="*/ 2 h 5"/>
                <a:gd name="T4" fmla="*/ 2 w 3"/>
                <a:gd name="T5" fmla="*/ 5 h 5"/>
                <a:gd name="T6" fmla="*/ 1 w 3"/>
                <a:gd name="T7" fmla="*/ 3 h 5"/>
                <a:gd name="T8" fmla="*/ 0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2" y="4"/>
                    <a:pt x="3" y="5"/>
                    <a:pt x="2" y="5"/>
                  </a:cubicBezTo>
                  <a:cubicBezTo>
                    <a:pt x="2" y="5"/>
                    <a:pt x="2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3" name="îš1îde"/>
            <p:cNvSpPr/>
            <p:nvPr>
              <p:custDataLst>
                <p:tags r:id="rId210"/>
              </p:custDataLst>
            </p:nvPr>
          </p:nvSpPr>
          <p:spPr bwMode="auto">
            <a:xfrm>
              <a:off x="7750583" y="5383763"/>
              <a:ext cx="119775" cy="44916"/>
            </a:xfrm>
            <a:custGeom>
              <a:avLst/>
              <a:gdLst>
                <a:gd name="T0" fmla="*/ 29 w 29"/>
                <a:gd name="T1" fmla="*/ 11 h 11"/>
                <a:gd name="T2" fmla="*/ 28 w 29"/>
                <a:gd name="T3" fmla="*/ 11 h 11"/>
                <a:gd name="T4" fmla="*/ 25 w 29"/>
                <a:gd name="T5" fmla="*/ 11 h 11"/>
                <a:gd name="T6" fmla="*/ 14 w 29"/>
                <a:gd name="T7" fmla="*/ 8 h 11"/>
                <a:gd name="T8" fmla="*/ 3 w 29"/>
                <a:gd name="T9" fmla="*/ 3 h 11"/>
                <a:gd name="T10" fmla="*/ 1 w 29"/>
                <a:gd name="T11" fmla="*/ 1 h 11"/>
                <a:gd name="T12" fmla="*/ 0 w 29"/>
                <a:gd name="T13" fmla="*/ 0 h 11"/>
                <a:gd name="T14" fmla="*/ 4 w 29"/>
                <a:gd name="T15" fmla="*/ 3 h 11"/>
                <a:gd name="T16" fmla="*/ 14 w 29"/>
                <a:gd name="T17" fmla="*/ 8 h 11"/>
                <a:gd name="T18" fmla="*/ 25 w 29"/>
                <a:gd name="T19" fmla="*/ 11 h 11"/>
                <a:gd name="T20" fmla="*/ 29 w 29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1">
                  <a:moveTo>
                    <a:pt x="29" y="11"/>
                  </a:moveTo>
                  <a:cubicBezTo>
                    <a:pt x="29" y="11"/>
                    <a:pt x="29" y="11"/>
                    <a:pt x="28" y="11"/>
                  </a:cubicBezTo>
                  <a:cubicBezTo>
                    <a:pt x="27" y="11"/>
                    <a:pt x="26" y="11"/>
                    <a:pt x="25" y="11"/>
                  </a:cubicBezTo>
                  <a:cubicBezTo>
                    <a:pt x="22" y="11"/>
                    <a:pt x="18" y="10"/>
                    <a:pt x="14" y="8"/>
                  </a:cubicBezTo>
                  <a:cubicBezTo>
                    <a:pt x="9" y="7"/>
                    <a:pt x="6" y="5"/>
                    <a:pt x="3" y="3"/>
                  </a:cubicBez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4" y="3"/>
                  </a:cubicBezTo>
                  <a:cubicBezTo>
                    <a:pt x="6" y="4"/>
                    <a:pt x="10" y="6"/>
                    <a:pt x="14" y="8"/>
                  </a:cubicBezTo>
                  <a:cubicBezTo>
                    <a:pt x="18" y="9"/>
                    <a:pt x="22" y="10"/>
                    <a:pt x="25" y="11"/>
                  </a:cubicBezTo>
                  <a:cubicBezTo>
                    <a:pt x="28" y="11"/>
                    <a:pt x="29" y="11"/>
                    <a:pt x="29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4" name="îš1ide"/>
            <p:cNvSpPr/>
            <p:nvPr>
              <p:custDataLst>
                <p:tags r:id="rId211"/>
              </p:custDataLst>
            </p:nvPr>
          </p:nvSpPr>
          <p:spPr bwMode="auto">
            <a:xfrm>
              <a:off x="8126376" y="5424186"/>
              <a:ext cx="133250" cy="11977"/>
            </a:xfrm>
            <a:custGeom>
              <a:avLst/>
              <a:gdLst>
                <a:gd name="T0" fmla="*/ 32 w 32"/>
                <a:gd name="T1" fmla="*/ 3 h 3"/>
                <a:gd name="T2" fmla="*/ 16 w 32"/>
                <a:gd name="T3" fmla="*/ 2 h 3"/>
                <a:gd name="T4" fmla="*/ 0 w 32"/>
                <a:gd name="T5" fmla="*/ 0 h 3"/>
                <a:gd name="T6" fmla="*/ 16 w 32"/>
                <a:gd name="T7" fmla="*/ 1 h 3"/>
                <a:gd name="T8" fmla="*/ 32 w 3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">
                  <a:moveTo>
                    <a:pt x="32" y="3"/>
                  </a:moveTo>
                  <a:cubicBezTo>
                    <a:pt x="32" y="3"/>
                    <a:pt x="25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5" name="ïşļíḍê"/>
            <p:cNvSpPr/>
            <p:nvPr>
              <p:custDataLst>
                <p:tags r:id="rId212"/>
              </p:custDataLst>
            </p:nvPr>
          </p:nvSpPr>
          <p:spPr bwMode="auto">
            <a:xfrm>
              <a:off x="7877842" y="3829681"/>
              <a:ext cx="550965" cy="480598"/>
            </a:xfrm>
            <a:custGeom>
              <a:avLst/>
              <a:gdLst>
                <a:gd name="T0" fmla="*/ 0 w 133"/>
                <a:gd name="T1" fmla="*/ 38 h 116"/>
                <a:gd name="T2" fmla="*/ 23 w 133"/>
                <a:gd name="T3" fmla="*/ 13 h 116"/>
                <a:gd name="T4" fmla="*/ 58 w 133"/>
                <a:gd name="T5" fmla="*/ 3 h 116"/>
                <a:gd name="T6" fmla="*/ 123 w 133"/>
                <a:gd name="T7" fmla="*/ 35 h 116"/>
                <a:gd name="T8" fmla="*/ 133 w 133"/>
                <a:gd name="T9" fmla="*/ 65 h 116"/>
                <a:gd name="T10" fmla="*/ 104 w 133"/>
                <a:gd name="T11" fmla="*/ 71 h 116"/>
                <a:gd name="T12" fmla="*/ 95 w 133"/>
                <a:gd name="T13" fmla="*/ 50 h 116"/>
                <a:gd name="T14" fmla="*/ 94 w 133"/>
                <a:gd name="T15" fmla="*/ 79 h 116"/>
                <a:gd name="T16" fmla="*/ 100 w 133"/>
                <a:gd name="T17" fmla="*/ 110 h 116"/>
                <a:gd name="T18" fmla="*/ 24 w 133"/>
                <a:gd name="T19" fmla="*/ 116 h 116"/>
                <a:gd name="T20" fmla="*/ 30 w 133"/>
                <a:gd name="T21" fmla="*/ 48 h 116"/>
                <a:gd name="T22" fmla="*/ 21 w 133"/>
                <a:gd name="T23" fmla="*/ 56 h 116"/>
                <a:gd name="T24" fmla="*/ 0 w 133"/>
                <a:gd name="T25" fmla="*/ 3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6">
                  <a:moveTo>
                    <a:pt x="0" y="38"/>
                  </a:moveTo>
                  <a:cubicBezTo>
                    <a:pt x="0" y="38"/>
                    <a:pt x="18" y="16"/>
                    <a:pt x="23" y="13"/>
                  </a:cubicBezTo>
                  <a:cubicBezTo>
                    <a:pt x="27" y="9"/>
                    <a:pt x="40" y="0"/>
                    <a:pt x="58" y="3"/>
                  </a:cubicBezTo>
                  <a:cubicBezTo>
                    <a:pt x="77" y="6"/>
                    <a:pt x="111" y="5"/>
                    <a:pt x="123" y="35"/>
                  </a:cubicBezTo>
                  <a:cubicBezTo>
                    <a:pt x="131" y="55"/>
                    <a:pt x="133" y="65"/>
                    <a:pt x="133" y="65"/>
                  </a:cubicBezTo>
                  <a:cubicBezTo>
                    <a:pt x="133" y="65"/>
                    <a:pt x="117" y="73"/>
                    <a:pt x="104" y="71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5" y="50"/>
                    <a:pt x="89" y="51"/>
                    <a:pt x="94" y="79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8"/>
                    <a:pt x="0" y="38"/>
                    <a:pt x="0" y="38"/>
                  </a:cubicBezTo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6" name="iśḻiḑè"/>
            <p:cNvSpPr/>
            <p:nvPr>
              <p:custDataLst>
                <p:tags r:id="rId213"/>
              </p:custDataLst>
            </p:nvPr>
          </p:nvSpPr>
          <p:spPr bwMode="auto">
            <a:xfrm>
              <a:off x="7973663" y="4293810"/>
              <a:ext cx="4492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7" name="îṣlïḑè"/>
            <p:cNvSpPr/>
            <p:nvPr>
              <p:custDataLst>
                <p:tags r:id="rId214"/>
              </p:custDataLst>
            </p:nvPr>
          </p:nvSpPr>
          <p:spPr bwMode="auto">
            <a:xfrm>
              <a:off x="7978155" y="4272850"/>
              <a:ext cx="309918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3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1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8" name="iśľîḓê"/>
            <p:cNvSpPr/>
            <p:nvPr>
              <p:custDataLst>
                <p:tags r:id="rId215"/>
              </p:custDataLst>
            </p:nvPr>
          </p:nvSpPr>
          <p:spPr bwMode="auto">
            <a:xfrm>
              <a:off x="8121885" y="5449638"/>
              <a:ext cx="208110" cy="65876"/>
            </a:xfrm>
            <a:custGeom>
              <a:avLst/>
              <a:gdLst>
                <a:gd name="T0" fmla="*/ 0 w 139"/>
                <a:gd name="T1" fmla="*/ 39 h 44"/>
                <a:gd name="T2" fmla="*/ 6 w 139"/>
                <a:gd name="T3" fmla="*/ 3 h 44"/>
                <a:gd name="T4" fmla="*/ 47 w 139"/>
                <a:gd name="T5" fmla="*/ 0 h 44"/>
                <a:gd name="T6" fmla="*/ 139 w 139"/>
                <a:gd name="T7" fmla="*/ 33 h 44"/>
                <a:gd name="T8" fmla="*/ 139 w 139"/>
                <a:gd name="T9" fmla="*/ 44 h 44"/>
                <a:gd name="T10" fmla="*/ 0 w 139"/>
                <a:gd name="T11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44">
                  <a:moveTo>
                    <a:pt x="0" y="39"/>
                  </a:moveTo>
                  <a:lnTo>
                    <a:pt x="6" y="3"/>
                  </a:lnTo>
                  <a:lnTo>
                    <a:pt x="47" y="0"/>
                  </a:lnTo>
                  <a:lnTo>
                    <a:pt x="139" y="33"/>
                  </a:lnTo>
                  <a:lnTo>
                    <a:pt x="139" y="44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9" name="ïŝḷîḍé"/>
            <p:cNvSpPr/>
            <p:nvPr>
              <p:custDataLst>
                <p:tags r:id="rId216"/>
              </p:custDataLst>
            </p:nvPr>
          </p:nvSpPr>
          <p:spPr bwMode="auto">
            <a:xfrm>
              <a:off x="8118891" y="5499047"/>
              <a:ext cx="206612" cy="11977"/>
            </a:xfrm>
            <a:custGeom>
              <a:avLst/>
              <a:gdLst>
                <a:gd name="T0" fmla="*/ 50 w 50"/>
                <a:gd name="T1" fmla="*/ 1 h 3"/>
                <a:gd name="T2" fmla="*/ 48 w 50"/>
                <a:gd name="T3" fmla="*/ 1 h 3"/>
                <a:gd name="T4" fmla="*/ 43 w 50"/>
                <a:gd name="T5" fmla="*/ 2 h 3"/>
                <a:gd name="T6" fmla="*/ 25 w 50"/>
                <a:gd name="T7" fmla="*/ 3 h 3"/>
                <a:gd name="T8" fmla="*/ 7 w 50"/>
                <a:gd name="T9" fmla="*/ 2 h 3"/>
                <a:gd name="T10" fmla="*/ 2 w 50"/>
                <a:gd name="T11" fmla="*/ 1 h 3"/>
                <a:gd name="T12" fmla="*/ 0 w 50"/>
                <a:gd name="T13" fmla="*/ 0 h 3"/>
                <a:gd name="T14" fmla="*/ 2 w 50"/>
                <a:gd name="T15" fmla="*/ 1 h 3"/>
                <a:gd name="T16" fmla="*/ 7 w 50"/>
                <a:gd name="T17" fmla="*/ 1 h 3"/>
                <a:gd name="T18" fmla="*/ 25 w 50"/>
                <a:gd name="T19" fmla="*/ 2 h 3"/>
                <a:gd name="T20" fmla="*/ 43 w 50"/>
                <a:gd name="T21" fmla="*/ 1 h 3"/>
                <a:gd name="T22" fmla="*/ 48 w 50"/>
                <a:gd name="T23" fmla="*/ 1 h 3"/>
                <a:gd name="T24" fmla="*/ 50 w 50"/>
                <a:gd name="T2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">
                  <a:moveTo>
                    <a:pt x="50" y="1"/>
                  </a:moveTo>
                  <a:cubicBezTo>
                    <a:pt x="50" y="1"/>
                    <a:pt x="50" y="1"/>
                    <a:pt x="48" y="1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38" y="3"/>
                    <a:pt x="32" y="3"/>
                    <a:pt x="25" y="3"/>
                  </a:cubicBezTo>
                  <a:cubicBezTo>
                    <a:pt x="18" y="3"/>
                    <a:pt x="12" y="2"/>
                    <a:pt x="7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2" y="1"/>
                  </a:cubicBezTo>
                  <a:cubicBezTo>
                    <a:pt x="3" y="1"/>
                    <a:pt x="5" y="1"/>
                    <a:pt x="7" y="1"/>
                  </a:cubicBezTo>
                  <a:cubicBezTo>
                    <a:pt x="12" y="2"/>
                    <a:pt x="18" y="2"/>
                    <a:pt x="25" y="2"/>
                  </a:cubicBezTo>
                  <a:cubicBezTo>
                    <a:pt x="32" y="2"/>
                    <a:pt x="38" y="2"/>
                    <a:pt x="43" y="1"/>
                  </a:cubicBezTo>
                  <a:cubicBezTo>
                    <a:pt x="45" y="1"/>
                    <a:pt x="46" y="1"/>
                    <a:pt x="48" y="1"/>
                  </a:cubicBezTo>
                  <a:cubicBezTo>
                    <a:pt x="50" y="1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0" name="iṧḻîḓe"/>
            <p:cNvSpPr/>
            <p:nvPr>
              <p:custDataLst>
                <p:tags r:id="rId217"/>
              </p:custDataLst>
            </p:nvPr>
          </p:nvSpPr>
          <p:spPr bwMode="auto">
            <a:xfrm>
              <a:off x="8039539" y="4347708"/>
              <a:ext cx="211104" cy="56893"/>
            </a:xfrm>
            <a:custGeom>
              <a:avLst/>
              <a:gdLst>
                <a:gd name="T0" fmla="*/ 51 w 51"/>
                <a:gd name="T1" fmla="*/ 1 h 14"/>
                <a:gd name="T2" fmla="*/ 25 w 51"/>
                <a:gd name="T3" fmla="*/ 8 h 14"/>
                <a:gd name="T4" fmla="*/ 0 w 51"/>
                <a:gd name="T5" fmla="*/ 14 h 14"/>
                <a:gd name="T6" fmla="*/ 25 w 51"/>
                <a:gd name="T7" fmla="*/ 7 h 14"/>
                <a:gd name="T8" fmla="*/ 51 w 51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4">
                  <a:moveTo>
                    <a:pt x="51" y="1"/>
                  </a:moveTo>
                  <a:cubicBezTo>
                    <a:pt x="51" y="1"/>
                    <a:pt x="39" y="4"/>
                    <a:pt x="25" y="8"/>
                  </a:cubicBezTo>
                  <a:cubicBezTo>
                    <a:pt x="11" y="11"/>
                    <a:pt x="0" y="14"/>
                    <a:pt x="0" y="14"/>
                  </a:cubicBezTo>
                  <a:cubicBezTo>
                    <a:pt x="0" y="13"/>
                    <a:pt x="11" y="10"/>
                    <a:pt x="25" y="7"/>
                  </a:cubicBezTo>
                  <a:cubicBezTo>
                    <a:pt x="39" y="3"/>
                    <a:pt x="50" y="0"/>
                    <a:pt x="51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1" name="îṥlîḑè"/>
            <p:cNvSpPr/>
            <p:nvPr>
              <p:custDataLst>
                <p:tags r:id="rId218"/>
              </p:custDataLst>
            </p:nvPr>
          </p:nvSpPr>
          <p:spPr bwMode="auto">
            <a:xfrm>
              <a:off x="7978155" y="3501798"/>
              <a:ext cx="326387" cy="705176"/>
            </a:xfrm>
            <a:custGeom>
              <a:avLst/>
              <a:gdLst>
                <a:gd name="T0" fmla="*/ 49 w 79"/>
                <a:gd name="T1" fmla="*/ 8 h 170"/>
                <a:gd name="T2" fmla="*/ 24 w 79"/>
                <a:gd name="T3" fmla="*/ 10 h 170"/>
                <a:gd name="T4" fmla="*/ 20 w 79"/>
                <a:gd name="T5" fmla="*/ 37 h 170"/>
                <a:gd name="T6" fmla="*/ 19 w 79"/>
                <a:gd name="T7" fmla="*/ 65 h 170"/>
                <a:gd name="T8" fmla="*/ 7 w 79"/>
                <a:gd name="T9" fmla="*/ 84 h 170"/>
                <a:gd name="T10" fmla="*/ 3 w 79"/>
                <a:gd name="T11" fmla="*/ 104 h 170"/>
                <a:gd name="T12" fmla="*/ 12 w 79"/>
                <a:gd name="T13" fmla="*/ 119 h 170"/>
                <a:gd name="T14" fmla="*/ 10 w 79"/>
                <a:gd name="T15" fmla="*/ 149 h 170"/>
                <a:gd name="T16" fmla="*/ 39 w 79"/>
                <a:gd name="T17" fmla="*/ 166 h 170"/>
                <a:gd name="T18" fmla="*/ 59 w 79"/>
                <a:gd name="T19" fmla="*/ 136 h 170"/>
                <a:gd name="T20" fmla="*/ 63 w 79"/>
                <a:gd name="T21" fmla="*/ 106 h 170"/>
                <a:gd name="T22" fmla="*/ 75 w 79"/>
                <a:gd name="T23" fmla="*/ 95 h 170"/>
                <a:gd name="T24" fmla="*/ 72 w 79"/>
                <a:gd name="T25" fmla="*/ 70 h 170"/>
                <a:gd name="T26" fmla="*/ 61 w 79"/>
                <a:gd name="T27" fmla="*/ 47 h 170"/>
                <a:gd name="T28" fmla="*/ 63 w 79"/>
                <a:gd name="T29" fmla="*/ 30 h 170"/>
                <a:gd name="T30" fmla="*/ 63 w 79"/>
                <a:gd name="T31" fmla="*/ 13 h 170"/>
                <a:gd name="T32" fmla="*/ 49 w 79"/>
                <a:gd name="T33" fmla="*/ 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" h="170">
                  <a:moveTo>
                    <a:pt x="49" y="8"/>
                  </a:moveTo>
                  <a:cubicBezTo>
                    <a:pt x="43" y="0"/>
                    <a:pt x="30" y="2"/>
                    <a:pt x="24" y="10"/>
                  </a:cubicBezTo>
                  <a:cubicBezTo>
                    <a:pt x="19" y="17"/>
                    <a:pt x="19" y="27"/>
                    <a:pt x="20" y="37"/>
                  </a:cubicBezTo>
                  <a:cubicBezTo>
                    <a:pt x="20" y="46"/>
                    <a:pt x="22" y="56"/>
                    <a:pt x="19" y="65"/>
                  </a:cubicBezTo>
                  <a:cubicBezTo>
                    <a:pt x="16" y="72"/>
                    <a:pt x="11" y="78"/>
                    <a:pt x="7" y="84"/>
                  </a:cubicBezTo>
                  <a:cubicBezTo>
                    <a:pt x="3" y="90"/>
                    <a:pt x="0" y="97"/>
                    <a:pt x="3" y="104"/>
                  </a:cubicBezTo>
                  <a:cubicBezTo>
                    <a:pt x="5" y="110"/>
                    <a:pt x="10" y="114"/>
                    <a:pt x="12" y="119"/>
                  </a:cubicBezTo>
                  <a:cubicBezTo>
                    <a:pt x="15" y="129"/>
                    <a:pt x="8" y="139"/>
                    <a:pt x="10" y="149"/>
                  </a:cubicBezTo>
                  <a:cubicBezTo>
                    <a:pt x="12" y="162"/>
                    <a:pt x="27" y="170"/>
                    <a:pt x="39" y="166"/>
                  </a:cubicBezTo>
                  <a:cubicBezTo>
                    <a:pt x="51" y="162"/>
                    <a:pt x="58" y="149"/>
                    <a:pt x="59" y="136"/>
                  </a:cubicBezTo>
                  <a:cubicBezTo>
                    <a:pt x="60" y="126"/>
                    <a:pt x="57" y="114"/>
                    <a:pt x="63" y="106"/>
                  </a:cubicBezTo>
                  <a:cubicBezTo>
                    <a:pt x="67" y="101"/>
                    <a:pt x="72" y="99"/>
                    <a:pt x="75" y="95"/>
                  </a:cubicBezTo>
                  <a:cubicBezTo>
                    <a:pt x="79" y="87"/>
                    <a:pt x="76" y="78"/>
                    <a:pt x="72" y="70"/>
                  </a:cubicBezTo>
                  <a:cubicBezTo>
                    <a:pt x="67" y="63"/>
                    <a:pt x="61" y="56"/>
                    <a:pt x="61" y="47"/>
                  </a:cubicBezTo>
                  <a:cubicBezTo>
                    <a:pt x="60" y="42"/>
                    <a:pt x="62" y="36"/>
                    <a:pt x="63" y="30"/>
                  </a:cubicBezTo>
                  <a:cubicBezTo>
                    <a:pt x="65" y="24"/>
                    <a:pt x="65" y="18"/>
                    <a:pt x="63" y="13"/>
                  </a:cubicBezTo>
                  <a:cubicBezTo>
                    <a:pt x="61" y="8"/>
                    <a:pt x="54" y="4"/>
                    <a:pt x="49" y="6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2" name="ïṡľîďè"/>
            <p:cNvSpPr/>
            <p:nvPr>
              <p:custDataLst>
                <p:tags r:id="rId219"/>
              </p:custDataLst>
            </p:nvPr>
          </p:nvSpPr>
          <p:spPr bwMode="auto">
            <a:xfrm>
              <a:off x="9095057" y="1687206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3 h 86"/>
                <a:gd name="T6" fmla="*/ 0 w 132"/>
                <a:gd name="T7" fmla="*/ 22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2 h 86"/>
                <a:gd name="T14" fmla="*/ 132 w 132"/>
                <a:gd name="T15" fmla="*/ 63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2"/>
                  </a:cubicBezTo>
                  <a:cubicBezTo>
                    <a:pt x="132" y="63"/>
                    <a:pt x="132" y="63"/>
                    <a:pt x="132" y="63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3" name="ïṧľîdê"/>
            <p:cNvSpPr/>
            <p:nvPr>
              <p:custDataLst>
                <p:tags r:id="rId220"/>
              </p:custDataLst>
            </p:nvPr>
          </p:nvSpPr>
          <p:spPr bwMode="auto">
            <a:xfrm>
              <a:off x="9228306" y="2006107"/>
              <a:ext cx="98814" cy="149719"/>
            </a:xfrm>
            <a:custGeom>
              <a:avLst/>
              <a:gdLst>
                <a:gd name="T0" fmla="*/ 0 w 66"/>
                <a:gd name="T1" fmla="*/ 0 h 100"/>
                <a:gd name="T2" fmla="*/ 2 w 66"/>
                <a:gd name="T3" fmla="*/ 100 h 100"/>
                <a:gd name="T4" fmla="*/ 66 w 66"/>
                <a:gd name="T5" fmla="*/ 17 h 100"/>
                <a:gd name="T6" fmla="*/ 0 w 66"/>
                <a:gd name="T7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0">
                  <a:moveTo>
                    <a:pt x="0" y="0"/>
                  </a:moveTo>
                  <a:lnTo>
                    <a:pt x="2" y="100"/>
                  </a:lnTo>
                  <a:lnTo>
                    <a:pt x="66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4" name="îṡ1ïḑê"/>
            <p:cNvSpPr/>
            <p:nvPr>
              <p:custDataLst>
                <p:tags r:id="rId221"/>
              </p:custDataLst>
            </p:nvPr>
          </p:nvSpPr>
          <p:spPr bwMode="auto">
            <a:xfrm>
              <a:off x="9894555" y="4186013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4 h 86"/>
                <a:gd name="T6" fmla="*/ 0 w 132"/>
                <a:gd name="T7" fmla="*/ 23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3 h 86"/>
                <a:gd name="T14" fmla="*/ 132 w 132"/>
                <a:gd name="T15" fmla="*/ 64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3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5" name="iṡḻídê"/>
            <p:cNvSpPr/>
            <p:nvPr>
              <p:custDataLst>
                <p:tags r:id="rId222"/>
              </p:custDataLst>
            </p:nvPr>
          </p:nvSpPr>
          <p:spPr bwMode="auto">
            <a:xfrm>
              <a:off x="10026309" y="4504913"/>
              <a:ext cx="98814" cy="152713"/>
            </a:xfrm>
            <a:custGeom>
              <a:avLst/>
              <a:gdLst>
                <a:gd name="T0" fmla="*/ 0 w 66"/>
                <a:gd name="T1" fmla="*/ 0 h 102"/>
                <a:gd name="T2" fmla="*/ 3 w 66"/>
                <a:gd name="T3" fmla="*/ 102 h 102"/>
                <a:gd name="T4" fmla="*/ 66 w 66"/>
                <a:gd name="T5" fmla="*/ 19 h 102"/>
                <a:gd name="T6" fmla="*/ 0 w 66"/>
                <a:gd name="T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2">
                  <a:moveTo>
                    <a:pt x="0" y="0"/>
                  </a:moveTo>
                  <a:lnTo>
                    <a:pt x="3" y="102"/>
                  </a:lnTo>
                  <a:lnTo>
                    <a:pt x="66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6" name="íšḻiḍe"/>
            <p:cNvSpPr/>
            <p:nvPr>
              <p:custDataLst>
                <p:tags r:id="rId223"/>
              </p:custDataLst>
            </p:nvPr>
          </p:nvSpPr>
          <p:spPr bwMode="auto">
            <a:xfrm>
              <a:off x="6280343" y="4425563"/>
              <a:ext cx="194634" cy="182657"/>
            </a:xfrm>
            <a:custGeom>
              <a:avLst/>
              <a:gdLst>
                <a:gd name="T0" fmla="*/ 0 w 47"/>
                <a:gd name="T1" fmla="*/ 39 h 44"/>
                <a:gd name="T2" fmla="*/ 25 w 47"/>
                <a:gd name="T3" fmla="*/ 1 h 44"/>
                <a:gd name="T4" fmla="*/ 40 w 47"/>
                <a:gd name="T5" fmla="*/ 44 h 44"/>
                <a:gd name="T6" fmla="*/ 34 w 47"/>
                <a:gd name="T7" fmla="*/ 44 h 44"/>
                <a:gd name="T8" fmla="*/ 25 w 47"/>
                <a:gd name="T9" fmla="*/ 4 h 44"/>
                <a:gd name="T10" fmla="*/ 6 w 47"/>
                <a:gd name="T11" fmla="*/ 39 h 44"/>
                <a:gd name="T12" fmla="*/ 0 w 47"/>
                <a:gd name="T13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4">
                  <a:moveTo>
                    <a:pt x="0" y="39"/>
                  </a:moveTo>
                  <a:cubicBezTo>
                    <a:pt x="0" y="39"/>
                    <a:pt x="3" y="0"/>
                    <a:pt x="25" y="1"/>
                  </a:cubicBezTo>
                  <a:cubicBezTo>
                    <a:pt x="47" y="2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5"/>
                    <a:pt x="25" y="4"/>
                  </a:cubicBezTo>
                  <a:cubicBezTo>
                    <a:pt x="9" y="2"/>
                    <a:pt x="6" y="39"/>
                    <a:pt x="6" y="39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7" name="íŝḷiḑè"/>
            <p:cNvSpPr/>
            <p:nvPr>
              <p:custDataLst>
                <p:tags r:id="rId224"/>
              </p:custDataLst>
            </p:nvPr>
          </p:nvSpPr>
          <p:spPr bwMode="auto">
            <a:xfrm>
              <a:off x="6132122" y="4566298"/>
              <a:ext cx="413224" cy="447659"/>
            </a:xfrm>
            <a:custGeom>
              <a:avLst/>
              <a:gdLst>
                <a:gd name="T0" fmla="*/ 44 w 276"/>
                <a:gd name="T1" fmla="*/ 0 h 299"/>
                <a:gd name="T2" fmla="*/ 276 w 276"/>
                <a:gd name="T3" fmla="*/ 34 h 299"/>
                <a:gd name="T4" fmla="*/ 240 w 276"/>
                <a:gd name="T5" fmla="*/ 299 h 299"/>
                <a:gd name="T6" fmla="*/ 0 w 276"/>
                <a:gd name="T7" fmla="*/ 283 h 299"/>
                <a:gd name="T8" fmla="*/ 44 w 276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299">
                  <a:moveTo>
                    <a:pt x="44" y="0"/>
                  </a:moveTo>
                  <a:lnTo>
                    <a:pt x="276" y="34"/>
                  </a:lnTo>
                  <a:lnTo>
                    <a:pt x="240" y="299"/>
                  </a:lnTo>
                  <a:lnTo>
                    <a:pt x="0" y="28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8" name="ísḷíḓé"/>
            <p:cNvSpPr/>
            <p:nvPr>
              <p:custDataLst>
                <p:tags r:id="rId225"/>
              </p:custDataLst>
            </p:nvPr>
          </p:nvSpPr>
          <p:spPr bwMode="auto">
            <a:xfrm>
              <a:off x="6289327" y="4418077"/>
              <a:ext cx="194634" cy="185651"/>
            </a:xfrm>
            <a:custGeom>
              <a:avLst/>
              <a:gdLst>
                <a:gd name="T0" fmla="*/ 0 w 47"/>
                <a:gd name="T1" fmla="*/ 39 h 45"/>
                <a:gd name="T2" fmla="*/ 25 w 47"/>
                <a:gd name="T3" fmla="*/ 2 h 45"/>
                <a:gd name="T4" fmla="*/ 40 w 47"/>
                <a:gd name="T5" fmla="*/ 45 h 45"/>
                <a:gd name="T6" fmla="*/ 34 w 47"/>
                <a:gd name="T7" fmla="*/ 44 h 45"/>
                <a:gd name="T8" fmla="*/ 25 w 47"/>
                <a:gd name="T9" fmla="*/ 5 h 45"/>
                <a:gd name="T10" fmla="*/ 6 w 47"/>
                <a:gd name="T11" fmla="*/ 40 h 45"/>
                <a:gd name="T12" fmla="*/ 0 w 47"/>
                <a:gd name="T13" fmla="*/ 3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5">
                  <a:moveTo>
                    <a:pt x="0" y="39"/>
                  </a:moveTo>
                  <a:cubicBezTo>
                    <a:pt x="0" y="39"/>
                    <a:pt x="3" y="0"/>
                    <a:pt x="25" y="2"/>
                  </a:cubicBezTo>
                  <a:cubicBezTo>
                    <a:pt x="47" y="3"/>
                    <a:pt x="40" y="45"/>
                    <a:pt x="40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6"/>
                    <a:pt x="25" y="5"/>
                  </a:cubicBezTo>
                  <a:cubicBezTo>
                    <a:pt x="9" y="3"/>
                    <a:pt x="6" y="40"/>
                    <a:pt x="6" y="40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9" name="iṥḷiḋè"/>
            <p:cNvSpPr/>
            <p:nvPr>
              <p:custDataLst>
                <p:tags r:id="rId226"/>
              </p:custDataLst>
            </p:nvPr>
          </p:nvSpPr>
          <p:spPr bwMode="auto">
            <a:xfrm>
              <a:off x="6641166" y="3518267"/>
              <a:ext cx="260511" cy="294946"/>
            </a:xfrm>
            <a:custGeom>
              <a:avLst/>
              <a:gdLst>
                <a:gd name="T0" fmla="*/ 13 w 63"/>
                <a:gd name="T1" fmla="*/ 7 h 71"/>
                <a:gd name="T2" fmla="*/ 6 w 63"/>
                <a:gd name="T3" fmla="*/ 37 h 71"/>
                <a:gd name="T4" fmla="*/ 1 w 63"/>
                <a:gd name="T5" fmla="*/ 68 h 71"/>
                <a:gd name="T6" fmla="*/ 62 w 63"/>
                <a:gd name="T7" fmla="*/ 71 h 71"/>
                <a:gd name="T8" fmla="*/ 37 w 63"/>
                <a:gd name="T9" fmla="*/ 5 h 71"/>
                <a:gd name="T10" fmla="*/ 13 w 63"/>
                <a:gd name="T11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71">
                  <a:moveTo>
                    <a:pt x="13" y="7"/>
                  </a:moveTo>
                  <a:cubicBezTo>
                    <a:pt x="13" y="7"/>
                    <a:pt x="5" y="18"/>
                    <a:pt x="6" y="37"/>
                  </a:cubicBezTo>
                  <a:cubicBezTo>
                    <a:pt x="6" y="56"/>
                    <a:pt x="0" y="68"/>
                    <a:pt x="1" y="68"/>
                  </a:cubicBezTo>
                  <a:cubicBezTo>
                    <a:pt x="1" y="67"/>
                    <a:pt x="62" y="71"/>
                    <a:pt x="62" y="71"/>
                  </a:cubicBezTo>
                  <a:cubicBezTo>
                    <a:pt x="62" y="71"/>
                    <a:pt x="63" y="0"/>
                    <a:pt x="37" y="5"/>
                  </a:cubicBezTo>
                  <a:lnTo>
                    <a:pt x="13" y="7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0" name="iṣḻíḍe"/>
            <p:cNvSpPr/>
            <p:nvPr>
              <p:custDataLst>
                <p:tags r:id="rId227"/>
              </p:custDataLst>
            </p:nvPr>
          </p:nvSpPr>
          <p:spPr bwMode="auto">
            <a:xfrm>
              <a:off x="6425571" y="4227933"/>
              <a:ext cx="621333" cy="1221705"/>
            </a:xfrm>
            <a:custGeom>
              <a:avLst/>
              <a:gdLst>
                <a:gd name="T0" fmla="*/ 13 w 150"/>
                <a:gd name="T1" fmla="*/ 293 h 295"/>
                <a:gd name="T2" fmla="*/ 64 w 150"/>
                <a:gd name="T3" fmla="*/ 121 h 295"/>
                <a:gd name="T4" fmla="*/ 83 w 150"/>
                <a:gd name="T5" fmla="*/ 32 h 295"/>
                <a:gd name="T6" fmla="*/ 89 w 150"/>
                <a:gd name="T7" fmla="*/ 293 h 295"/>
                <a:gd name="T8" fmla="*/ 106 w 150"/>
                <a:gd name="T9" fmla="*/ 295 h 295"/>
                <a:gd name="T10" fmla="*/ 109 w 150"/>
                <a:gd name="T11" fmla="*/ 0 h 295"/>
                <a:gd name="T12" fmla="*/ 45 w 150"/>
                <a:gd name="T13" fmla="*/ 10 h 295"/>
                <a:gd name="T14" fmla="*/ 31 w 150"/>
                <a:gd name="T15" fmla="*/ 150 h 295"/>
                <a:gd name="T16" fmla="*/ 0 w 150"/>
                <a:gd name="T17" fmla="*/ 288 h 295"/>
                <a:gd name="T18" fmla="*/ 13 w 150"/>
                <a:gd name="T19" fmla="*/ 29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295">
                  <a:moveTo>
                    <a:pt x="13" y="293"/>
                  </a:moveTo>
                  <a:cubicBezTo>
                    <a:pt x="13" y="293"/>
                    <a:pt x="49" y="185"/>
                    <a:pt x="64" y="121"/>
                  </a:cubicBezTo>
                  <a:cubicBezTo>
                    <a:pt x="74" y="75"/>
                    <a:pt x="78" y="33"/>
                    <a:pt x="83" y="32"/>
                  </a:cubicBezTo>
                  <a:cubicBezTo>
                    <a:pt x="112" y="29"/>
                    <a:pt x="89" y="293"/>
                    <a:pt x="89" y="293"/>
                  </a:cubicBezTo>
                  <a:cubicBezTo>
                    <a:pt x="106" y="295"/>
                    <a:pt x="106" y="295"/>
                    <a:pt x="106" y="295"/>
                  </a:cubicBezTo>
                  <a:cubicBezTo>
                    <a:pt x="106" y="295"/>
                    <a:pt x="150" y="59"/>
                    <a:pt x="109" y="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0" y="115"/>
                    <a:pt x="31" y="150"/>
                  </a:cubicBezTo>
                  <a:cubicBezTo>
                    <a:pt x="25" y="174"/>
                    <a:pt x="0" y="288"/>
                    <a:pt x="0" y="288"/>
                  </a:cubicBezTo>
                  <a:cubicBezTo>
                    <a:pt x="13" y="293"/>
                    <a:pt x="13" y="293"/>
                    <a:pt x="13" y="29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1" name="íṣlîḋe"/>
            <p:cNvSpPr/>
            <p:nvPr>
              <p:custDataLst>
                <p:tags r:id="rId228"/>
              </p:custDataLst>
            </p:nvPr>
          </p:nvSpPr>
          <p:spPr bwMode="auto">
            <a:xfrm>
              <a:off x="693461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19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2" y="88"/>
                    <a:pt x="19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8" y="19"/>
                    <a:pt x="20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2" name="îşľíḋè"/>
            <p:cNvSpPr/>
            <p:nvPr>
              <p:custDataLst>
                <p:tags r:id="rId229"/>
              </p:custDataLst>
            </p:nvPr>
          </p:nvSpPr>
          <p:spPr bwMode="auto">
            <a:xfrm>
              <a:off x="6528877" y="3820698"/>
              <a:ext cx="504553" cy="473111"/>
            </a:xfrm>
            <a:custGeom>
              <a:avLst/>
              <a:gdLst>
                <a:gd name="T0" fmla="*/ 0 w 122"/>
                <a:gd name="T1" fmla="*/ 44 h 114"/>
                <a:gd name="T2" fmla="*/ 20 w 122"/>
                <a:gd name="T3" fmla="*/ 12 h 114"/>
                <a:gd name="T4" fmla="*/ 50 w 122"/>
                <a:gd name="T5" fmla="*/ 1 h 114"/>
                <a:gd name="T6" fmla="*/ 110 w 122"/>
                <a:gd name="T7" fmla="*/ 34 h 114"/>
                <a:gd name="T8" fmla="*/ 122 w 122"/>
                <a:gd name="T9" fmla="*/ 71 h 114"/>
                <a:gd name="T10" fmla="*/ 100 w 122"/>
                <a:gd name="T11" fmla="*/ 74 h 114"/>
                <a:gd name="T12" fmla="*/ 87 w 122"/>
                <a:gd name="T13" fmla="*/ 48 h 114"/>
                <a:gd name="T14" fmla="*/ 86 w 122"/>
                <a:gd name="T15" fmla="*/ 78 h 114"/>
                <a:gd name="T16" fmla="*/ 93 w 122"/>
                <a:gd name="T17" fmla="*/ 108 h 114"/>
                <a:gd name="T18" fmla="*/ 16 w 122"/>
                <a:gd name="T19" fmla="*/ 114 h 114"/>
                <a:gd name="T20" fmla="*/ 22 w 122"/>
                <a:gd name="T21" fmla="*/ 44 h 114"/>
                <a:gd name="T22" fmla="*/ 18 w 122"/>
                <a:gd name="T23" fmla="*/ 57 h 114"/>
                <a:gd name="T24" fmla="*/ 0 w 122"/>
                <a:gd name="T25" fmla="*/ 4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114">
                  <a:moveTo>
                    <a:pt x="0" y="44"/>
                  </a:moveTo>
                  <a:cubicBezTo>
                    <a:pt x="0" y="44"/>
                    <a:pt x="15" y="15"/>
                    <a:pt x="20" y="12"/>
                  </a:cubicBezTo>
                  <a:cubicBezTo>
                    <a:pt x="24" y="9"/>
                    <a:pt x="30" y="2"/>
                    <a:pt x="50" y="1"/>
                  </a:cubicBezTo>
                  <a:cubicBezTo>
                    <a:pt x="69" y="0"/>
                    <a:pt x="98" y="4"/>
                    <a:pt x="110" y="34"/>
                  </a:cubicBezTo>
                  <a:cubicBezTo>
                    <a:pt x="118" y="54"/>
                    <a:pt x="122" y="71"/>
                    <a:pt x="122" y="71"/>
                  </a:cubicBezTo>
                  <a:cubicBezTo>
                    <a:pt x="122" y="71"/>
                    <a:pt x="112" y="77"/>
                    <a:pt x="100" y="74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2" y="49"/>
                    <a:pt x="86" y="7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0" y="44"/>
                    <a:pt x="0" y="44"/>
                    <a:pt x="0" y="4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3" name="iṡḻîḍè"/>
            <p:cNvSpPr/>
            <p:nvPr>
              <p:custDataLst>
                <p:tags r:id="rId230"/>
              </p:custDataLst>
            </p:nvPr>
          </p:nvSpPr>
          <p:spPr bwMode="auto">
            <a:xfrm>
              <a:off x="6786394" y="3995870"/>
              <a:ext cx="52402" cy="70368"/>
            </a:xfrm>
            <a:custGeom>
              <a:avLst/>
              <a:gdLst>
                <a:gd name="T0" fmla="*/ 13 w 13"/>
                <a:gd name="T1" fmla="*/ 0 h 17"/>
                <a:gd name="T2" fmla="*/ 12 w 13"/>
                <a:gd name="T3" fmla="*/ 0 h 17"/>
                <a:gd name="T4" fmla="*/ 5 w 13"/>
                <a:gd name="T5" fmla="*/ 1 h 17"/>
                <a:gd name="T6" fmla="*/ 3 w 13"/>
                <a:gd name="T7" fmla="*/ 1 h 17"/>
                <a:gd name="T8" fmla="*/ 0 w 13"/>
                <a:gd name="T9" fmla="*/ 1 h 17"/>
                <a:gd name="T10" fmla="*/ 0 w 13"/>
                <a:gd name="T11" fmla="*/ 1 h 17"/>
                <a:gd name="T12" fmla="*/ 1 w 13"/>
                <a:gd name="T13" fmla="*/ 1 h 17"/>
                <a:gd name="T14" fmla="*/ 3 w 13"/>
                <a:gd name="T15" fmla="*/ 1 h 17"/>
                <a:gd name="T16" fmla="*/ 7 w 13"/>
                <a:gd name="T17" fmla="*/ 1 h 17"/>
                <a:gd name="T18" fmla="*/ 12 w 13"/>
                <a:gd name="T19" fmla="*/ 1 h 17"/>
                <a:gd name="T20" fmla="*/ 12 w 13"/>
                <a:gd name="T21" fmla="*/ 13 h 17"/>
                <a:gd name="T22" fmla="*/ 9 w 13"/>
                <a:gd name="T23" fmla="*/ 16 h 17"/>
                <a:gd name="T24" fmla="*/ 8 w 13"/>
                <a:gd name="T25" fmla="*/ 16 h 17"/>
                <a:gd name="T26" fmla="*/ 6 w 13"/>
                <a:gd name="T27" fmla="*/ 15 h 17"/>
                <a:gd name="T28" fmla="*/ 2 w 13"/>
                <a:gd name="T29" fmla="*/ 9 h 17"/>
                <a:gd name="T30" fmla="*/ 1 w 13"/>
                <a:gd name="T31" fmla="*/ 2 h 17"/>
                <a:gd name="T32" fmla="*/ 1 w 13"/>
                <a:gd name="T33" fmla="*/ 2 h 17"/>
                <a:gd name="T34" fmla="*/ 1 w 13"/>
                <a:gd name="T35" fmla="*/ 2 h 17"/>
                <a:gd name="T36" fmla="*/ 0 w 13"/>
                <a:gd name="T37" fmla="*/ 4 h 17"/>
                <a:gd name="T38" fmla="*/ 1 w 13"/>
                <a:gd name="T39" fmla="*/ 9 h 17"/>
                <a:gd name="T40" fmla="*/ 5 w 13"/>
                <a:gd name="T41" fmla="*/ 16 h 17"/>
                <a:gd name="T42" fmla="*/ 8 w 13"/>
                <a:gd name="T43" fmla="*/ 17 h 17"/>
                <a:gd name="T44" fmla="*/ 10 w 13"/>
                <a:gd name="T45" fmla="*/ 17 h 17"/>
                <a:gd name="T46" fmla="*/ 12 w 13"/>
                <a:gd name="T47" fmla="*/ 13 h 17"/>
                <a:gd name="T48" fmla="*/ 13 w 13"/>
                <a:gd name="T49" fmla="*/ 1 h 17"/>
                <a:gd name="T50" fmla="*/ 13 w 13"/>
                <a:gd name="T5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7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7" y="1"/>
                    <a:pt x="5" y="1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9" y="1"/>
                    <a:pt x="10" y="1"/>
                    <a:pt x="12" y="1"/>
                  </a:cubicBezTo>
                  <a:cubicBezTo>
                    <a:pt x="12" y="5"/>
                    <a:pt x="12" y="8"/>
                    <a:pt x="12" y="13"/>
                  </a:cubicBezTo>
                  <a:cubicBezTo>
                    <a:pt x="11" y="14"/>
                    <a:pt x="11" y="16"/>
                    <a:pt x="9" y="16"/>
                  </a:cubicBezTo>
                  <a:cubicBezTo>
                    <a:pt x="9" y="16"/>
                    <a:pt x="9" y="16"/>
                    <a:pt x="8" y="16"/>
                  </a:cubicBezTo>
                  <a:cubicBezTo>
                    <a:pt x="7" y="16"/>
                    <a:pt x="6" y="16"/>
                    <a:pt x="6" y="15"/>
                  </a:cubicBezTo>
                  <a:cubicBezTo>
                    <a:pt x="4" y="13"/>
                    <a:pt x="2" y="11"/>
                    <a:pt x="2" y="9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2"/>
                    <a:pt x="0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2" y="11"/>
                    <a:pt x="3" y="14"/>
                    <a:pt x="5" y="16"/>
                  </a:cubicBezTo>
                  <a:cubicBezTo>
                    <a:pt x="6" y="17"/>
                    <a:pt x="7" y="17"/>
                    <a:pt x="8" y="17"/>
                  </a:cubicBezTo>
                  <a:cubicBezTo>
                    <a:pt x="9" y="17"/>
                    <a:pt x="9" y="17"/>
                    <a:pt x="10" y="17"/>
                  </a:cubicBezTo>
                  <a:cubicBezTo>
                    <a:pt x="12" y="16"/>
                    <a:pt x="12" y="14"/>
                    <a:pt x="12" y="13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iṧļídé"/>
            <p:cNvSpPr/>
            <p:nvPr>
              <p:custDataLst>
                <p:tags r:id="rId231"/>
              </p:custDataLst>
            </p:nvPr>
          </p:nvSpPr>
          <p:spPr bwMode="auto">
            <a:xfrm>
              <a:off x="6591760" y="4277342"/>
              <a:ext cx="299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2B3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iṡḷîďé"/>
            <p:cNvSpPr/>
            <p:nvPr>
              <p:custDataLst>
                <p:tags r:id="rId232"/>
              </p:custDataLst>
            </p:nvPr>
          </p:nvSpPr>
          <p:spPr bwMode="auto">
            <a:xfrm>
              <a:off x="6594754" y="4256380"/>
              <a:ext cx="311415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išlîḓê"/>
            <p:cNvSpPr/>
            <p:nvPr>
              <p:custDataLst>
                <p:tags r:id="rId233"/>
              </p:custDataLst>
            </p:nvPr>
          </p:nvSpPr>
          <p:spPr bwMode="auto">
            <a:xfrm>
              <a:off x="6690574" y="3581148"/>
              <a:ext cx="152713" cy="276980"/>
            </a:xfrm>
            <a:custGeom>
              <a:avLst/>
              <a:gdLst>
                <a:gd name="T0" fmla="*/ 0 w 37"/>
                <a:gd name="T1" fmla="*/ 0 h 67"/>
                <a:gd name="T2" fmla="*/ 1 w 37"/>
                <a:gd name="T3" fmla="*/ 44 h 67"/>
                <a:gd name="T4" fmla="*/ 10 w 37"/>
                <a:gd name="T5" fmla="*/ 47 h 67"/>
                <a:gd name="T6" fmla="*/ 8 w 37"/>
                <a:gd name="T7" fmla="*/ 64 h 67"/>
                <a:gd name="T8" fmla="*/ 29 w 37"/>
                <a:gd name="T9" fmla="*/ 67 h 67"/>
                <a:gd name="T10" fmla="*/ 36 w 37"/>
                <a:gd name="T11" fmla="*/ 3 h 67"/>
                <a:gd name="T12" fmla="*/ 0 w 3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cubicBezTo>
                    <a:pt x="1" y="44"/>
                    <a:pt x="1" y="44"/>
                    <a:pt x="1" y="44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7"/>
                    <a:pt x="36" y="3"/>
                    <a:pt x="36" y="3"/>
                  </a:cubicBezTo>
                  <a:cubicBezTo>
                    <a:pt x="37" y="2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išḻïḓê"/>
            <p:cNvSpPr/>
            <p:nvPr>
              <p:custDataLst>
                <p:tags r:id="rId234"/>
              </p:custDataLst>
            </p:nvPr>
          </p:nvSpPr>
          <p:spPr bwMode="auto">
            <a:xfrm>
              <a:off x="6702551" y="3618579"/>
              <a:ext cx="32938" cy="11977"/>
            </a:xfrm>
            <a:custGeom>
              <a:avLst/>
              <a:gdLst>
                <a:gd name="T0" fmla="*/ 7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7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1"/>
                  </a:moveTo>
                  <a:cubicBezTo>
                    <a:pt x="7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išlíďê"/>
            <p:cNvSpPr/>
            <p:nvPr>
              <p:custDataLst>
                <p:tags r:id="rId235"/>
              </p:custDataLst>
            </p:nvPr>
          </p:nvSpPr>
          <p:spPr bwMode="auto">
            <a:xfrm>
              <a:off x="6716026" y="3647025"/>
              <a:ext cx="11978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îślîḍé"/>
            <p:cNvSpPr/>
            <p:nvPr>
              <p:custDataLst>
                <p:tags r:id="rId236"/>
              </p:custDataLst>
            </p:nvPr>
          </p:nvSpPr>
          <p:spPr bwMode="auto">
            <a:xfrm>
              <a:off x="6789388" y="3651517"/>
              <a:ext cx="8983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îsļîḑê"/>
            <p:cNvSpPr/>
            <p:nvPr>
              <p:custDataLst>
                <p:tags r:id="rId237"/>
              </p:custDataLst>
            </p:nvPr>
          </p:nvSpPr>
          <p:spPr bwMode="auto">
            <a:xfrm>
              <a:off x="6781902" y="3618579"/>
              <a:ext cx="28447" cy="11977"/>
            </a:xfrm>
            <a:custGeom>
              <a:avLst/>
              <a:gdLst>
                <a:gd name="T0" fmla="*/ 7 w 7"/>
                <a:gd name="T1" fmla="*/ 3 h 3"/>
                <a:gd name="T2" fmla="*/ 4 w 7"/>
                <a:gd name="T3" fmla="*/ 2 h 3"/>
                <a:gd name="T4" fmla="*/ 0 w 7"/>
                <a:gd name="T5" fmla="*/ 1 h 3"/>
                <a:gd name="T6" fmla="*/ 4 w 7"/>
                <a:gd name="T7" fmla="*/ 1 h 3"/>
                <a:gd name="T8" fmla="*/ 7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7" y="3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íSḻîḋè"/>
            <p:cNvSpPr/>
            <p:nvPr>
              <p:custDataLst>
                <p:tags r:id="rId238"/>
              </p:custDataLst>
            </p:nvPr>
          </p:nvSpPr>
          <p:spPr bwMode="auto">
            <a:xfrm>
              <a:off x="6702551" y="3675472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2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6" y="2"/>
                    <a:pt x="4" y="2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2" name="iṣḷïḑé"/>
            <p:cNvSpPr/>
            <p:nvPr>
              <p:custDataLst>
                <p:tags r:id="rId239"/>
              </p:custDataLst>
            </p:nvPr>
          </p:nvSpPr>
          <p:spPr bwMode="auto">
            <a:xfrm>
              <a:off x="6781902" y="3675472"/>
              <a:ext cx="28447" cy="8983"/>
            </a:xfrm>
            <a:custGeom>
              <a:avLst/>
              <a:gdLst>
                <a:gd name="T0" fmla="*/ 7 w 7"/>
                <a:gd name="T1" fmla="*/ 1 h 2"/>
                <a:gd name="T2" fmla="*/ 4 w 7"/>
                <a:gd name="T3" fmla="*/ 2 h 2"/>
                <a:gd name="T4" fmla="*/ 1 w 7"/>
                <a:gd name="T5" fmla="*/ 1 h 2"/>
                <a:gd name="T6" fmla="*/ 4 w 7"/>
                <a:gd name="T7" fmla="*/ 0 h 2"/>
                <a:gd name="T8" fmla="*/ 7 w 7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7" y="2"/>
                    <a:pt x="5" y="2"/>
                    <a:pt x="4" y="2"/>
                  </a:cubicBezTo>
                  <a:cubicBezTo>
                    <a:pt x="2" y="2"/>
                    <a:pt x="0" y="1"/>
                    <a:pt x="1" y="1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6" y="0"/>
                    <a:pt x="7" y="1"/>
                    <a:pt x="7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3" name="î$1ïdè"/>
            <p:cNvSpPr/>
            <p:nvPr>
              <p:custDataLst>
                <p:tags r:id="rId240"/>
              </p:custDataLst>
            </p:nvPr>
          </p:nvSpPr>
          <p:spPr bwMode="auto">
            <a:xfrm>
              <a:off x="6751958" y="3721884"/>
              <a:ext cx="20961" cy="11977"/>
            </a:xfrm>
            <a:custGeom>
              <a:avLst/>
              <a:gdLst>
                <a:gd name="T0" fmla="*/ 4 w 5"/>
                <a:gd name="T1" fmla="*/ 0 h 3"/>
                <a:gd name="T2" fmla="*/ 3 w 5"/>
                <a:gd name="T3" fmla="*/ 2 h 3"/>
                <a:gd name="T4" fmla="*/ 0 w 5"/>
                <a:gd name="T5" fmla="*/ 1 h 3"/>
                <a:gd name="T6" fmla="*/ 2 w 5"/>
                <a:gd name="T7" fmla="*/ 0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5" y="0"/>
                    <a:pt x="4" y="2"/>
                    <a:pt x="3" y="2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4" name="íŝľïďé"/>
            <p:cNvSpPr/>
            <p:nvPr>
              <p:custDataLst>
                <p:tags r:id="rId241"/>
              </p:custDataLst>
            </p:nvPr>
          </p:nvSpPr>
          <p:spPr bwMode="auto">
            <a:xfrm>
              <a:off x="6728003" y="3775783"/>
              <a:ext cx="44916" cy="16470"/>
            </a:xfrm>
            <a:custGeom>
              <a:avLst/>
              <a:gdLst>
                <a:gd name="T0" fmla="*/ 11 w 11"/>
                <a:gd name="T1" fmla="*/ 4 h 4"/>
                <a:gd name="T2" fmla="*/ 5 w 11"/>
                <a:gd name="T3" fmla="*/ 3 h 4"/>
                <a:gd name="T4" fmla="*/ 1 w 11"/>
                <a:gd name="T5" fmla="*/ 0 h 4"/>
                <a:gd name="T6" fmla="*/ 6 w 11"/>
                <a:gd name="T7" fmla="*/ 1 h 4"/>
                <a:gd name="T8" fmla="*/ 11 w 11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1" y="4"/>
                    <a:pt x="8" y="4"/>
                    <a:pt x="5" y="3"/>
                  </a:cubicBezTo>
                  <a:cubicBezTo>
                    <a:pt x="3" y="2"/>
                    <a:pt x="0" y="1"/>
                    <a:pt x="1" y="0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5" name="íṩľïďé"/>
            <p:cNvSpPr/>
            <p:nvPr>
              <p:custDataLst>
                <p:tags r:id="rId242"/>
              </p:custDataLst>
            </p:nvPr>
          </p:nvSpPr>
          <p:spPr bwMode="auto">
            <a:xfrm>
              <a:off x="6831310" y="3639540"/>
              <a:ext cx="32938" cy="56893"/>
            </a:xfrm>
            <a:custGeom>
              <a:avLst/>
              <a:gdLst>
                <a:gd name="T0" fmla="*/ 1 w 8"/>
                <a:gd name="T1" fmla="*/ 3 h 14"/>
                <a:gd name="T2" fmla="*/ 8 w 8"/>
                <a:gd name="T3" fmla="*/ 6 h 14"/>
                <a:gd name="T4" fmla="*/ 0 w 8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4">
                  <a:moveTo>
                    <a:pt x="1" y="3"/>
                  </a:moveTo>
                  <a:cubicBezTo>
                    <a:pt x="1" y="3"/>
                    <a:pt x="8" y="0"/>
                    <a:pt x="8" y="6"/>
                  </a:cubicBezTo>
                  <a:cubicBezTo>
                    <a:pt x="8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6" name="íṥľiḍê"/>
            <p:cNvSpPr/>
            <p:nvPr>
              <p:custDataLst>
                <p:tags r:id="rId243"/>
              </p:custDataLst>
            </p:nvPr>
          </p:nvSpPr>
          <p:spPr bwMode="auto">
            <a:xfrm>
              <a:off x="6838795" y="3659003"/>
              <a:ext cx="13475" cy="25453"/>
            </a:xfrm>
            <a:custGeom>
              <a:avLst/>
              <a:gdLst>
                <a:gd name="T0" fmla="*/ 0 w 3"/>
                <a:gd name="T1" fmla="*/ 5 h 6"/>
                <a:gd name="T2" fmla="*/ 1 w 3"/>
                <a:gd name="T3" fmla="*/ 5 h 6"/>
                <a:gd name="T4" fmla="*/ 2 w 3"/>
                <a:gd name="T5" fmla="*/ 3 h 6"/>
                <a:gd name="T6" fmla="*/ 1 w 3"/>
                <a:gd name="T7" fmla="*/ 1 h 6"/>
                <a:gd name="T8" fmla="*/ 0 w 3"/>
                <a:gd name="T9" fmla="*/ 1 h 6"/>
                <a:gd name="T10" fmla="*/ 1 w 3"/>
                <a:gd name="T11" fmla="*/ 1 h 6"/>
                <a:gd name="T12" fmla="*/ 3 w 3"/>
                <a:gd name="T13" fmla="*/ 3 h 6"/>
                <a:gd name="T14" fmla="*/ 1 w 3"/>
                <a:gd name="T15" fmla="*/ 6 h 6"/>
                <a:gd name="T16" fmla="*/ 0 w 3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5"/>
                    <a:pt x="0" y="5"/>
                    <a:pt x="1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1" y="1"/>
                  </a:cubicBezTo>
                  <a:cubicBezTo>
                    <a:pt x="2" y="1"/>
                    <a:pt x="3" y="2"/>
                    <a:pt x="3" y="3"/>
                  </a:cubicBezTo>
                  <a:cubicBezTo>
                    <a:pt x="3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7" name="ïṩļïḍè"/>
            <p:cNvSpPr/>
            <p:nvPr>
              <p:custDataLst>
                <p:tags r:id="rId244"/>
              </p:custDataLst>
            </p:nvPr>
          </p:nvSpPr>
          <p:spPr bwMode="auto">
            <a:xfrm>
              <a:off x="6735490" y="3647025"/>
              <a:ext cx="29944" cy="62882"/>
            </a:xfrm>
            <a:custGeom>
              <a:avLst/>
              <a:gdLst>
                <a:gd name="T0" fmla="*/ 6 w 7"/>
                <a:gd name="T1" fmla="*/ 14 h 15"/>
                <a:gd name="T2" fmla="*/ 0 w 7"/>
                <a:gd name="T3" fmla="*/ 12 h 15"/>
                <a:gd name="T4" fmla="*/ 1 w 7"/>
                <a:gd name="T5" fmla="*/ 12 h 15"/>
                <a:gd name="T6" fmla="*/ 4 w 7"/>
                <a:gd name="T7" fmla="*/ 11 h 15"/>
                <a:gd name="T8" fmla="*/ 5 w 7"/>
                <a:gd name="T9" fmla="*/ 7 h 15"/>
                <a:gd name="T10" fmla="*/ 5 w 7"/>
                <a:gd name="T11" fmla="*/ 3 h 15"/>
                <a:gd name="T12" fmla="*/ 5 w 7"/>
                <a:gd name="T13" fmla="*/ 0 h 15"/>
                <a:gd name="T14" fmla="*/ 6 w 7"/>
                <a:gd name="T15" fmla="*/ 3 h 15"/>
                <a:gd name="T16" fmla="*/ 6 w 7"/>
                <a:gd name="T17" fmla="*/ 7 h 15"/>
                <a:gd name="T18" fmla="*/ 5 w 7"/>
                <a:gd name="T19" fmla="*/ 11 h 15"/>
                <a:gd name="T20" fmla="*/ 0 w 7"/>
                <a:gd name="T21" fmla="*/ 12 h 15"/>
                <a:gd name="T22" fmla="*/ 1 w 7"/>
                <a:gd name="T23" fmla="*/ 12 h 15"/>
                <a:gd name="T24" fmla="*/ 6 w 7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15">
                  <a:moveTo>
                    <a:pt x="6" y="14"/>
                  </a:moveTo>
                  <a:cubicBezTo>
                    <a:pt x="7" y="14"/>
                    <a:pt x="3" y="15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3" y="12"/>
                    <a:pt x="4" y="11"/>
                  </a:cubicBezTo>
                  <a:cubicBezTo>
                    <a:pt x="5" y="10"/>
                    <a:pt x="5" y="8"/>
                    <a:pt x="5" y="7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4"/>
                    <a:pt x="6" y="5"/>
                    <a:pt x="6" y="7"/>
                  </a:cubicBezTo>
                  <a:cubicBezTo>
                    <a:pt x="6" y="8"/>
                    <a:pt x="6" y="10"/>
                    <a:pt x="5" y="11"/>
                  </a:cubicBezTo>
                  <a:cubicBezTo>
                    <a:pt x="4" y="13"/>
                    <a:pt x="1" y="14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5"/>
                    <a:pt x="6" y="14"/>
                    <a:pt x="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8" name="iṣḷïde"/>
            <p:cNvSpPr/>
            <p:nvPr>
              <p:custDataLst>
                <p:tags r:id="rId245"/>
              </p:custDataLst>
            </p:nvPr>
          </p:nvSpPr>
          <p:spPr bwMode="auto">
            <a:xfrm>
              <a:off x="6798371" y="3642534"/>
              <a:ext cx="7486" cy="898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1 h 2"/>
                <a:gd name="T4" fmla="*/ 0 w 2"/>
                <a:gd name="T5" fmla="*/ 2 h 2"/>
                <a:gd name="T6" fmla="*/ 1 w 2"/>
                <a:gd name="T7" fmla="*/ 1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9" name="îŝḻíḋê"/>
            <p:cNvSpPr/>
            <p:nvPr>
              <p:custDataLst>
                <p:tags r:id="rId246"/>
              </p:custDataLst>
            </p:nvPr>
          </p:nvSpPr>
          <p:spPr bwMode="auto">
            <a:xfrm>
              <a:off x="6802863" y="3651517"/>
              <a:ext cx="2994" cy="449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0" name="íṡ1íḋê"/>
            <p:cNvSpPr/>
            <p:nvPr>
              <p:custDataLst>
                <p:tags r:id="rId247"/>
              </p:custDataLst>
            </p:nvPr>
          </p:nvSpPr>
          <p:spPr bwMode="auto">
            <a:xfrm>
              <a:off x="6707043" y="3647025"/>
              <a:ext cx="4492" cy="4492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0 h 3"/>
                <a:gd name="T6" fmla="*/ 3 w 3"/>
                <a:gd name="T7" fmla="*/ 3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1" name="iśļiḍe"/>
            <p:cNvSpPr/>
            <p:nvPr>
              <p:custDataLst>
                <p:tags r:id="rId248"/>
              </p:custDataLst>
            </p:nvPr>
          </p:nvSpPr>
          <p:spPr bwMode="auto">
            <a:xfrm>
              <a:off x="6711535" y="3642534"/>
              <a:ext cx="4492" cy="8983"/>
            </a:xfrm>
            <a:custGeom>
              <a:avLst/>
              <a:gdLst>
                <a:gd name="T0" fmla="*/ 3 w 3"/>
                <a:gd name="T1" fmla="*/ 6 h 6"/>
                <a:gd name="T2" fmla="*/ 0 w 3"/>
                <a:gd name="T3" fmla="*/ 3 h 6"/>
                <a:gd name="T4" fmla="*/ 0 w 3"/>
                <a:gd name="T5" fmla="*/ 0 h 6"/>
                <a:gd name="T6" fmla="*/ 3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2" name="iṩḷidé"/>
            <p:cNvSpPr/>
            <p:nvPr>
              <p:custDataLst>
                <p:tags r:id="rId249"/>
              </p:custDataLst>
            </p:nvPr>
          </p:nvSpPr>
          <p:spPr bwMode="auto">
            <a:xfrm>
              <a:off x="6744474" y="3709907"/>
              <a:ext cx="37430" cy="16470"/>
            </a:xfrm>
            <a:custGeom>
              <a:avLst/>
              <a:gdLst>
                <a:gd name="T0" fmla="*/ 9 w 9"/>
                <a:gd name="T1" fmla="*/ 0 h 4"/>
                <a:gd name="T2" fmla="*/ 8 w 9"/>
                <a:gd name="T3" fmla="*/ 2 h 4"/>
                <a:gd name="T4" fmla="*/ 6 w 9"/>
                <a:gd name="T5" fmla="*/ 3 h 4"/>
                <a:gd name="T6" fmla="*/ 5 w 9"/>
                <a:gd name="T7" fmla="*/ 3 h 4"/>
                <a:gd name="T8" fmla="*/ 4 w 9"/>
                <a:gd name="T9" fmla="*/ 4 h 4"/>
                <a:gd name="T10" fmla="*/ 3 w 9"/>
                <a:gd name="T11" fmla="*/ 4 h 4"/>
                <a:gd name="T12" fmla="*/ 1 w 9"/>
                <a:gd name="T13" fmla="*/ 3 h 4"/>
                <a:gd name="T14" fmla="*/ 1 w 9"/>
                <a:gd name="T15" fmla="*/ 4 h 4"/>
                <a:gd name="T16" fmla="*/ 1 w 9"/>
                <a:gd name="T17" fmla="*/ 3 h 4"/>
                <a:gd name="T18" fmla="*/ 3 w 9"/>
                <a:gd name="T19" fmla="*/ 3 h 4"/>
                <a:gd name="T20" fmla="*/ 4 w 9"/>
                <a:gd name="T21" fmla="*/ 2 h 4"/>
                <a:gd name="T22" fmla="*/ 6 w 9"/>
                <a:gd name="T23" fmla="*/ 2 h 4"/>
                <a:gd name="T24" fmla="*/ 7 w 9"/>
                <a:gd name="T25" fmla="*/ 1 h 4"/>
                <a:gd name="T26" fmla="*/ 9 w 9"/>
                <a:gd name="T2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9" y="0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7" y="2"/>
                    <a:pt x="7" y="2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3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1" y="3"/>
                  </a:cubicBezTo>
                  <a:cubicBezTo>
                    <a:pt x="2" y="2"/>
                    <a:pt x="3" y="3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3" name="îṣľiḓè"/>
            <p:cNvSpPr/>
            <p:nvPr>
              <p:custDataLst>
                <p:tags r:id="rId250"/>
              </p:custDataLst>
            </p:nvPr>
          </p:nvSpPr>
          <p:spPr bwMode="auto">
            <a:xfrm>
              <a:off x="6838795" y="3688946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4" name="ïŝľiḋe"/>
            <p:cNvSpPr/>
            <p:nvPr>
              <p:custDataLst>
                <p:tags r:id="rId251"/>
              </p:custDataLst>
            </p:nvPr>
          </p:nvSpPr>
          <p:spPr bwMode="auto">
            <a:xfrm>
              <a:off x="6554329" y="4268358"/>
              <a:ext cx="413224" cy="393761"/>
            </a:xfrm>
            <a:custGeom>
              <a:avLst/>
              <a:gdLst>
                <a:gd name="T0" fmla="*/ 11 w 100"/>
                <a:gd name="T1" fmla="*/ 2 h 95"/>
                <a:gd name="T2" fmla="*/ 0 w 100"/>
                <a:gd name="T3" fmla="*/ 84 h 95"/>
                <a:gd name="T4" fmla="*/ 96 w 100"/>
                <a:gd name="T5" fmla="*/ 95 h 95"/>
                <a:gd name="T6" fmla="*/ 84 w 100"/>
                <a:gd name="T7" fmla="*/ 0 h 95"/>
                <a:gd name="T8" fmla="*/ 11 w 100"/>
                <a:gd name="T9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5">
                  <a:moveTo>
                    <a:pt x="11" y="2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5"/>
                    <a:pt x="100" y="32"/>
                    <a:pt x="84" y="0"/>
                  </a:cubicBezTo>
                  <a:lnTo>
                    <a:pt x="11" y="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5" name="î$lîḓe"/>
            <p:cNvSpPr/>
            <p:nvPr>
              <p:custDataLst>
                <p:tags r:id="rId252"/>
              </p:custDataLst>
            </p:nvPr>
          </p:nvSpPr>
          <p:spPr bwMode="auto">
            <a:xfrm>
              <a:off x="6856761" y="4272850"/>
              <a:ext cx="61385" cy="61385"/>
            </a:xfrm>
            <a:custGeom>
              <a:avLst/>
              <a:gdLst>
                <a:gd name="T0" fmla="*/ 15 w 15"/>
                <a:gd name="T1" fmla="*/ 14 h 15"/>
                <a:gd name="T2" fmla="*/ 12 w 15"/>
                <a:gd name="T3" fmla="*/ 14 h 15"/>
                <a:gd name="T4" fmla="*/ 4 w 15"/>
                <a:gd name="T5" fmla="*/ 11 h 15"/>
                <a:gd name="T6" fmla="*/ 0 w 15"/>
                <a:gd name="T7" fmla="*/ 4 h 15"/>
                <a:gd name="T8" fmla="*/ 0 w 15"/>
                <a:gd name="T9" fmla="*/ 0 h 15"/>
                <a:gd name="T10" fmla="*/ 1 w 15"/>
                <a:gd name="T11" fmla="*/ 4 h 15"/>
                <a:gd name="T12" fmla="*/ 5 w 15"/>
                <a:gd name="T13" fmla="*/ 10 h 15"/>
                <a:gd name="T14" fmla="*/ 12 w 15"/>
                <a:gd name="T15" fmla="*/ 14 h 15"/>
                <a:gd name="T16" fmla="*/ 15 w 15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15" y="14"/>
                  </a:moveTo>
                  <a:cubicBezTo>
                    <a:pt x="15" y="14"/>
                    <a:pt x="14" y="15"/>
                    <a:pt x="12" y="14"/>
                  </a:cubicBezTo>
                  <a:cubicBezTo>
                    <a:pt x="10" y="14"/>
                    <a:pt x="7" y="13"/>
                    <a:pt x="4" y="11"/>
                  </a:cubicBezTo>
                  <a:cubicBezTo>
                    <a:pt x="2" y="9"/>
                    <a:pt x="0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0" y="2"/>
                    <a:pt x="1" y="4"/>
                  </a:cubicBezTo>
                  <a:cubicBezTo>
                    <a:pt x="1" y="6"/>
                    <a:pt x="2" y="8"/>
                    <a:pt x="5" y="10"/>
                  </a:cubicBezTo>
                  <a:cubicBezTo>
                    <a:pt x="7" y="13"/>
                    <a:pt x="10" y="13"/>
                    <a:pt x="12" y="14"/>
                  </a:cubicBezTo>
                  <a:cubicBezTo>
                    <a:pt x="14" y="14"/>
                    <a:pt x="15" y="14"/>
                    <a:pt x="15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6" name="ïṩ1ïḓe"/>
            <p:cNvSpPr/>
            <p:nvPr>
              <p:custDataLst>
                <p:tags r:id="rId253"/>
              </p:custDataLst>
            </p:nvPr>
          </p:nvSpPr>
          <p:spPr bwMode="auto">
            <a:xfrm>
              <a:off x="6599245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6 w 17"/>
                <a:gd name="T3" fmla="*/ 1 h 24"/>
                <a:gd name="T4" fmla="*/ 17 w 17"/>
                <a:gd name="T5" fmla="*/ 5 h 24"/>
                <a:gd name="T6" fmla="*/ 13 w 17"/>
                <a:gd name="T7" fmla="*/ 15 h 24"/>
                <a:gd name="T8" fmla="*/ 4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2 w 17"/>
                <a:gd name="T17" fmla="*/ 15 h 24"/>
                <a:gd name="T18" fmla="*/ 16 w 17"/>
                <a:gd name="T19" fmla="*/ 4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6" y="0"/>
                    <a:pt x="16" y="0"/>
                    <a:pt x="16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7"/>
                    <a:pt x="16" y="12"/>
                    <a:pt x="13" y="15"/>
                  </a:cubicBezTo>
                  <a:cubicBezTo>
                    <a:pt x="10" y="19"/>
                    <a:pt x="7" y="21"/>
                    <a:pt x="4" y="23"/>
                  </a:cubicBezTo>
                  <a:cubicBezTo>
                    <a:pt x="3" y="23"/>
                    <a:pt x="2" y="23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1" y="23"/>
                    <a:pt x="4" y="22"/>
                  </a:cubicBezTo>
                  <a:cubicBezTo>
                    <a:pt x="7" y="21"/>
                    <a:pt x="10" y="18"/>
                    <a:pt x="12" y="15"/>
                  </a:cubicBezTo>
                  <a:cubicBezTo>
                    <a:pt x="15" y="11"/>
                    <a:pt x="16" y="7"/>
                    <a:pt x="16" y="4"/>
                  </a:cubicBezTo>
                  <a:cubicBezTo>
                    <a:pt x="16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7" name="îS1îḑé"/>
            <p:cNvSpPr/>
            <p:nvPr>
              <p:custDataLst>
                <p:tags r:id="rId254"/>
              </p:custDataLst>
            </p:nvPr>
          </p:nvSpPr>
          <p:spPr bwMode="auto">
            <a:xfrm>
              <a:off x="6760941" y="4272850"/>
              <a:ext cx="25453" cy="53899"/>
            </a:xfrm>
            <a:custGeom>
              <a:avLst/>
              <a:gdLst>
                <a:gd name="T0" fmla="*/ 6 w 6"/>
                <a:gd name="T1" fmla="*/ 11 h 13"/>
                <a:gd name="T2" fmla="*/ 4 w 6"/>
                <a:gd name="T3" fmla="*/ 13 h 13"/>
                <a:gd name="T4" fmla="*/ 1 w 6"/>
                <a:gd name="T5" fmla="*/ 13 h 13"/>
                <a:gd name="T6" fmla="*/ 0 w 6"/>
                <a:gd name="T7" fmla="*/ 9 h 13"/>
                <a:gd name="T8" fmla="*/ 0 w 6"/>
                <a:gd name="T9" fmla="*/ 0 h 13"/>
                <a:gd name="T10" fmla="*/ 1 w 6"/>
                <a:gd name="T11" fmla="*/ 9 h 13"/>
                <a:gd name="T12" fmla="*/ 1 w 6"/>
                <a:gd name="T13" fmla="*/ 12 h 13"/>
                <a:gd name="T14" fmla="*/ 4 w 6"/>
                <a:gd name="T15" fmla="*/ 12 h 13"/>
                <a:gd name="T16" fmla="*/ 6 w 6"/>
                <a:gd name="T1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6" y="11"/>
                  </a:moveTo>
                  <a:cubicBezTo>
                    <a:pt x="6" y="12"/>
                    <a:pt x="6" y="12"/>
                    <a:pt x="4" y="13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0" y="0"/>
                    <a:pt x="0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2" y="13"/>
                    <a:pt x="3" y="13"/>
                    <a:pt x="4" y="12"/>
                  </a:cubicBezTo>
                  <a:cubicBezTo>
                    <a:pt x="5" y="12"/>
                    <a:pt x="6" y="11"/>
                    <a:pt x="6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8" name="íśḷiḑé"/>
            <p:cNvSpPr/>
            <p:nvPr>
              <p:custDataLst>
                <p:tags r:id="rId255"/>
              </p:custDataLst>
            </p:nvPr>
          </p:nvSpPr>
          <p:spPr bwMode="auto">
            <a:xfrm>
              <a:off x="6594754" y="3829681"/>
              <a:ext cx="318901" cy="464128"/>
            </a:xfrm>
            <a:custGeom>
              <a:avLst/>
              <a:gdLst>
                <a:gd name="T0" fmla="*/ 6 w 77"/>
                <a:gd name="T1" fmla="*/ 42 h 112"/>
                <a:gd name="T2" fmla="*/ 9 w 77"/>
                <a:gd name="T3" fmla="*/ 6 h 112"/>
                <a:gd name="T4" fmla="*/ 23 w 77"/>
                <a:gd name="T5" fmla="*/ 0 h 112"/>
                <a:gd name="T6" fmla="*/ 41 w 77"/>
                <a:gd name="T7" fmla="*/ 31 h 112"/>
                <a:gd name="T8" fmla="*/ 62 w 77"/>
                <a:gd name="T9" fmla="*/ 2 h 112"/>
                <a:gd name="T10" fmla="*/ 74 w 77"/>
                <a:gd name="T11" fmla="*/ 7 h 112"/>
                <a:gd name="T12" fmla="*/ 72 w 77"/>
                <a:gd name="T13" fmla="*/ 83 h 112"/>
                <a:gd name="T14" fmla="*/ 77 w 77"/>
                <a:gd name="T15" fmla="*/ 106 h 112"/>
                <a:gd name="T16" fmla="*/ 0 w 77"/>
                <a:gd name="T17" fmla="*/ 112 h 112"/>
                <a:gd name="T18" fmla="*/ 6 w 77"/>
                <a:gd name="T19" fmla="*/ 4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2">
                  <a:moveTo>
                    <a:pt x="6" y="42"/>
                  </a:move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16" y="1"/>
                    <a:pt x="23" y="0"/>
                  </a:cubicBezTo>
                  <a:cubicBezTo>
                    <a:pt x="23" y="0"/>
                    <a:pt x="24" y="33"/>
                    <a:pt x="41" y="31"/>
                  </a:cubicBezTo>
                  <a:cubicBezTo>
                    <a:pt x="59" y="30"/>
                    <a:pt x="62" y="2"/>
                    <a:pt x="62" y="2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7"/>
                    <a:pt x="65" y="61"/>
                    <a:pt x="72" y="83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9" name="íśļîḍé"/>
            <p:cNvSpPr/>
            <p:nvPr>
              <p:custDataLst>
                <p:tags r:id="rId256"/>
              </p:custDataLst>
            </p:nvPr>
          </p:nvSpPr>
          <p:spPr bwMode="auto">
            <a:xfrm>
              <a:off x="6686082" y="3510781"/>
              <a:ext cx="182657" cy="140736"/>
            </a:xfrm>
            <a:custGeom>
              <a:avLst/>
              <a:gdLst>
                <a:gd name="T0" fmla="*/ 1 w 44"/>
                <a:gd name="T1" fmla="*/ 23 h 34"/>
                <a:gd name="T2" fmla="*/ 17 w 44"/>
                <a:gd name="T3" fmla="*/ 23 h 34"/>
                <a:gd name="T4" fmla="*/ 19 w 44"/>
                <a:gd name="T5" fmla="*/ 18 h 34"/>
                <a:gd name="T6" fmla="*/ 19 w 44"/>
                <a:gd name="T7" fmla="*/ 23 h 34"/>
                <a:gd name="T8" fmla="*/ 33 w 44"/>
                <a:gd name="T9" fmla="*/ 25 h 34"/>
                <a:gd name="T10" fmla="*/ 33 w 44"/>
                <a:gd name="T11" fmla="*/ 20 h 34"/>
                <a:gd name="T12" fmla="*/ 36 w 44"/>
                <a:gd name="T13" fmla="*/ 34 h 34"/>
                <a:gd name="T14" fmla="*/ 40 w 44"/>
                <a:gd name="T15" fmla="*/ 33 h 34"/>
                <a:gd name="T16" fmla="*/ 26 w 44"/>
                <a:gd name="T17" fmla="*/ 7 h 34"/>
                <a:gd name="T18" fmla="*/ 1 w 44"/>
                <a:gd name="T19" fmla="*/ 11 h 34"/>
                <a:gd name="T20" fmla="*/ 1 w 44"/>
                <a:gd name="T2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34">
                  <a:moveTo>
                    <a:pt x="1" y="23"/>
                  </a:moveTo>
                  <a:cubicBezTo>
                    <a:pt x="17" y="23"/>
                    <a:pt x="17" y="23"/>
                    <a:pt x="17" y="23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0" y="33"/>
                    <a:pt x="44" y="5"/>
                    <a:pt x="26" y="7"/>
                  </a:cubicBezTo>
                  <a:cubicBezTo>
                    <a:pt x="26" y="7"/>
                    <a:pt x="4" y="0"/>
                    <a:pt x="1" y="11"/>
                  </a:cubicBezTo>
                  <a:cubicBezTo>
                    <a:pt x="0" y="18"/>
                    <a:pt x="1" y="18"/>
                    <a:pt x="1" y="2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0" name="íṧ1íḍè"/>
            <p:cNvSpPr/>
            <p:nvPr>
              <p:custDataLst>
                <p:tags r:id="rId257"/>
              </p:custDataLst>
            </p:nvPr>
          </p:nvSpPr>
          <p:spPr bwMode="auto">
            <a:xfrm>
              <a:off x="6205485" y="5403227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1" name="ïṥḷîḍé"/>
            <p:cNvSpPr/>
            <p:nvPr>
              <p:custDataLst>
                <p:tags r:id="rId258"/>
              </p:custDataLst>
            </p:nvPr>
          </p:nvSpPr>
          <p:spPr bwMode="auto">
            <a:xfrm>
              <a:off x="6205486" y="5470600"/>
              <a:ext cx="285963" cy="2994"/>
            </a:xfrm>
            <a:custGeom>
              <a:avLst/>
              <a:gdLst>
                <a:gd name="T0" fmla="*/ 69 w 69"/>
                <a:gd name="T1" fmla="*/ 1 h 1"/>
                <a:gd name="T2" fmla="*/ 66 w 69"/>
                <a:gd name="T3" fmla="*/ 1 h 1"/>
                <a:gd name="T4" fmla="*/ 59 w 69"/>
                <a:gd name="T5" fmla="*/ 1 h 1"/>
                <a:gd name="T6" fmla="*/ 34 w 69"/>
                <a:gd name="T7" fmla="*/ 1 h 1"/>
                <a:gd name="T8" fmla="*/ 10 w 69"/>
                <a:gd name="T9" fmla="*/ 1 h 1"/>
                <a:gd name="T10" fmla="*/ 3 w 69"/>
                <a:gd name="T11" fmla="*/ 1 h 1"/>
                <a:gd name="T12" fmla="*/ 0 w 69"/>
                <a:gd name="T13" fmla="*/ 1 h 1"/>
                <a:gd name="T14" fmla="*/ 3 w 69"/>
                <a:gd name="T15" fmla="*/ 1 h 1"/>
                <a:gd name="T16" fmla="*/ 10 w 69"/>
                <a:gd name="T17" fmla="*/ 1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1 h 1"/>
                <a:gd name="T24" fmla="*/ 69 w 69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1"/>
                  </a:move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9" y="1"/>
                  </a:cubicBezTo>
                  <a:cubicBezTo>
                    <a:pt x="52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5" y="1"/>
                    <a:pt x="7" y="1"/>
                    <a:pt x="10" y="1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2" y="0"/>
                    <a:pt x="59" y="0"/>
                  </a:cubicBezTo>
                  <a:cubicBezTo>
                    <a:pt x="61" y="0"/>
                    <a:pt x="64" y="0"/>
                    <a:pt x="66" y="1"/>
                  </a:cubicBezTo>
                  <a:cubicBezTo>
                    <a:pt x="68" y="1"/>
                    <a:pt x="69" y="1"/>
                    <a:pt x="69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2" name="îšḻíḋê"/>
            <p:cNvSpPr/>
            <p:nvPr>
              <p:custDataLst>
                <p:tags r:id="rId259"/>
              </p:custDataLst>
            </p:nvPr>
          </p:nvSpPr>
          <p:spPr bwMode="auto">
            <a:xfrm>
              <a:off x="6404611" y="544963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1 h 2"/>
                <a:gd name="T4" fmla="*/ 0 w 12"/>
                <a:gd name="T5" fmla="*/ 2 h 2"/>
                <a:gd name="T6" fmla="*/ 6 w 12"/>
                <a:gd name="T7" fmla="*/ 0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0"/>
                    <a:pt x="9" y="1"/>
                    <a:pt x="6" y="1"/>
                  </a:cubicBezTo>
                  <a:cubicBezTo>
                    <a:pt x="3" y="2"/>
                    <a:pt x="0" y="2"/>
                    <a:pt x="0" y="2"/>
                  </a:cubicBezTo>
                  <a:cubicBezTo>
                    <a:pt x="0" y="1"/>
                    <a:pt x="3" y="1"/>
                    <a:pt x="6" y="0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3" name="ís1ïďê"/>
            <p:cNvSpPr/>
            <p:nvPr>
              <p:custDataLst>
                <p:tags r:id="rId260"/>
              </p:custDataLst>
            </p:nvPr>
          </p:nvSpPr>
          <p:spPr bwMode="auto">
            <a:xfrm>
              <a:off x="6346222" y="5433170"/>
              <a:ext cx="13475" cy="28447"/>
            </a:xfrm>
            <a:custGeom>
              <a:avLst/>
              <a:gdLst>
                <a:gd name="T0" fmla="*/ 3 w 3"/>
                <a:gd name="T1" fmla="*/ 6 h 7"/>
                <a:gd name="T2" fmla="*/ 1 w 3"/>
                <a:gd name="T3" fmla="*/ 4 h 7"/>
                <a:gd name="T4" fmla="*/ 0 w 3"/>
                <a:gd name="T5" fmla="*/ 0 h 7"/>
                <a:gd name="T6" fmla="*/ 2 w 3"/>
                <a:gd name="T7" fmla="*/ 3 h 7"/>
                <a:gd name="T8" fmla="*/ 3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6"/>
                  </a:moveTo>
                  <a:cubicBezTo>
                    <a:pt x="3" y="7"/>
                    <a:pt x="2" y="5"/>
                    <a:pt x="1" y="4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2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4" name="îṩļídè"/>
            <p:cNvSpPr/>
            <p:nvPr>
              <p:custDataLst>
                <p:tags r:id="rId261"/>
              </p:custDataLst>
            </p:nvPr>
          </p:nvSpPr>
          <p:spPr bwMode="auto">
            <a:xfrm>
              <a:off x="6359696" y="5428677"/>
              <a:ext cx="11978" cy="25453"/>
            </a:xfrm>
            <a:custGeom>
              <a:avLst/>
              <a:gdLst>
                <a:gd name="T0" fmla="*/ 3 w 3"/>
                <a:gd name="T1" fmla="*/ 6 h 6"/>
                <a:gd name="T2" fmla="*/ 2 w 3"/>
                <a:gd name="T3" fmla="*/ 3 h 6"/>
                <a:gd name="T4" fmla="*/ 1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5" name="îs1íḍê"/>
            <p:cNvSpPr/>
            <p:nvPr>
              <p:custDataLst>
                <p:tags r:id="rId262"/>
              </p:custDataLst>
            </p:nvPr>
          </p:nvSpPr>
          <p:spPr bwMode="auto">
            <a:xfrm>
              <a:off x="6376164" y="5424186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2 w 4"/>
                <a:gd name="T3" fmla="*/ 3 h 6"/>
                <a:gd name="T4" fmla="*/ 1 w 4"/>
                <a:gd name="T5" fmla="*/ 0 h 6"/>
                <a:gd name="T6" fmla="*/ 3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4" y="6"/>
                    <a:pt x="3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3" y="3"/>
                  </a:cubicBezTo>
                  <a:cubicBezTo>
                    <a:pt x="4" y="5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6" name="iśļïďe"/>
            <p:cNvSpPr/>
            <p:nvPr>
              <p:custDataLst>
                <p:tags r:id="rId263"/>
              </p:custDataLst>
            </p:nvPr>
          </p:nvSpPr>
          <p:spPr bwMode="auto">
            <a:xfrm>
              <a:off x="6355205" y="535831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8 w 10"/>
                <a:gd name="T3" fmla="*/ 15 h 17"/>
                <a:gd name="T4" fmla="*/ 6 w 10"/>
                <a:gd name="T5" fmla="*/ 9 h 17"/>
                <a:gd name="T6" fmla="*/ 6 w 10"/>
                <a:gd name="T7" fmla="*/ 4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0 h 17"/>
                <a:gd name="T14" fmla="*/ 10 w 10"/>
                <a:gd name="T15" fmla="*/ 12 h 17"/>
                <a:gd name="T16" fmla="*/ 10 w 10"/>
                <a:gd name="T17" fmla="*/ 14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6 h 17"/>
                <a:gd name="T30" fmla="*/ 8 w 10"/>
                <a:gd name="T31" fmla="*/ 12 h 17"/>
                <a:gd name="T32" fmla="*/ 9 w 10"/>
                <a:gd name="T33" fmla="*/ 16 h 17"/>
                <a:gd name="T34" fmla="*/ 8 w 10"/>
                <a:gd name="T35" fmla="*/ 13 h 17"/>
                <a:gd name="T36" fmla="*/ 0 w 10"/>
                <a:gd name="T37" fmla="*/ 7 h 17"/>
                <a:gd name="T38" fmla="*/ 1 w 10"/>
                <a:gd name="T39" fmla="*/ 6 h 17"/>
                <a:gd name="T40" fmla="*/ 5 w 10"/>
                <a:gd name="T41" fmla="*/ 13 h 17"/>
                <a:gd name="T42" fmla="*/ 8 w 10"/>
                <a:gd name="T43" fmla="*/ 15 h 17"/>
                <a:gd name="T44" fmla="*/ 9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4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6"/>
                    <a:pt x="8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4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4"/>
                    <a:pt x="10" y="8"/>
                    <a:pt x="10" y="12"/>
                  </a:cubicBezTo>
                  <a:cubicBezTo>
                    <a:pt x="10" y="13"/>
                    <a:pt x="10" y="13"/>
                    <a:pt x="10" y="14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5"/>
                    <a:pt x="6" y="15"/>
                  </a:cubicBezTo>
                  <a:cubicBezTo>
                    <a:pt x="6" y="14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5" y="7"/>
                    <a:pt x="7" y="10"/>
                    <a:pt x="8" y="12"/>
                  </a:cubicBezTo>
                  <a:cubicBezTo>
                    <a:pt x="9" y="14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0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8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9" y="15"/>
                    <a:pt x="9" y="13"/>
                    <a:pt x="9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6" y="6"/>
                    <a:pt x="6" y="7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7" name="îŝḷiḑé"/>
            <p:cNvSpPr/>
            <p:nvPr>
              <p:custDataLst>
                <p:tags r:id="rId264"/>
              </p:custDataLst>
            </p:nvPr>
          </p:nvSpPr>
          <p:spPr bwMode="auto">
            <a:xfrm>
              <a:off x="6777412" y="5407718"/>
              <a:ext cx="285963" cy="74859"/>
            </a:xfrm>
            <a:custGeom>
              <a:avLst/>
              <a:gdLst>
                <a:gd name="T0" fmla="*/ 69 w 69"/>
                <a:gd name="T1" fmla="*/ 13 h 18"/>
                <a:gd name="T2" fmla="*/ 14 w 69"/>
                <a:gd name="T3" fmla="*/ 0 h 18"/>
                <a:gd name="T4" fmla="*/ 0 w 69"/>
                <a:gd name="T5" fmla="*/ 6 h 18"/>
                <a:gd name="T6" fmla="*/ 0 w 69"/>
                <a:gd name="T7" fmla="*/ 18 h 18"/>
                <a:gd name="T8" fmla="*/ 67 w 69"/>
                <a:gd name="T9" fmla="*/ 18 h 18"/>
                <a:gd name="T10" fmla="*/ 69 w 69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8">
                  <a:moveTo>
                    <a:pt x="69" y="13"/>
                  </a:moveTo>
                  <a:cubicBezTo>
                    <a:pt x="69" y="13"/>
                    <a:pt x="29" y="10"/>
                    <a:pt x="14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7" y="18"/>
                    <a:pt x="67" y="18"/>
                    <a:pt x="67" y="18"/>
                  </a:cubicBezTo>
                  <a:lnTo>
                    <a:pt x="69" y="1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8" name="ï$1ïḍè"/>
            <p:cNvSpPr/>
            <p:nvPr>
              <p:custDataLst>
                <p:tags r:id="rId265"/>
              </p:custDataLst>
            </p:nvPr>
          </p:nvSpPr>
          <p:spPr bwMode="auto">
            <a:xfrm>
              <a:off x="6777412" y="5473594"/>
              <a:ext cx="285963" cy="4492"/>
            </a:xfrm>
            <a:custGeom>
              <a:avLst/>
              <a:gdLst>
                <a:gd name="T0" fmla="*/ 0 w 69"/>
                <a:gd name="T1" fmla="*/ 0 h 1"/>
                <a:gd name="T2" fmla="*/ 2 w 69"/>
                <a:gd name="T3" fmla="*/ 0 h 1"/>
                <a:gd name="T4" fmla="*/ 10 w 69"/>
                <a:gd name="T5" fmla="*/ 0 h 1"/>
                <a:gd name="T6" fmla="*/ 34 w 69"/>
                <a:gd name="T7" fmla="*/ 0 h 1"/>
                <a:gd name="T8" fmla="*/ 58 w 69"/>
                <a:gd name="T9" fmla="*/ 0 h 1"/>
                <a:gd name="T10" fmla="*/ 66 w 69"/>
                <a:gd name="T11" fmla="*/ 0 h 1"/>
                <a:gd name="T12" fmla="*/ 69 w 69"/>
                <a:gd name="T13" fmla="*/ 1 h 1"/>
                <a:gd name="T14" fmla="*/ 66 w 69"/>
                <a:gd name="T15" fmla="*/ 1 h 1"/>
                <a:gd name="T16" fmla="*/ 58 w 69"/>
                <a:gd name="T17" fmla="*/ 1 h 1"/>
                <a:gd name="T18" fmla="*/ 34 w 69"/>
                <a:gd name="T19" fmla="*/ 1 h 1"/>
                <a:gd name="T20" fmla="*/ 10 w 69"/>
                <a:gd name="T21" fmla="*/ 1 h 1"/>
                <a:gd name="T22" fmla="*/ 2 w 69"/>
                <a:gd name="T23" fmla="*/ 1 h 1"/>
                <a:gd name="T24" fmla="*/ 0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1"/>
                    <a:pt x="69" y="1"/>
                    <a:pt x="69" y="1"/>
                  </a:cubicBez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2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9" name="îṡḻiďê"/>
            <p:cNvSpPr/>
            <p:nvPr>
              <p:custDataLst>
                <p:tags r:id="rId266"/>
              </p:custDataLst>
            </p:nvPr>
          </p:nvSpPr>
          <p:spPr bwMode="auto">
            <a:xfrm>
              <a:off x="6814841" y="5454131"/>
              <a:ext cx="44916" cy="7486"/>
            </a:xfrm>
            <a:custGeom>
              <a:avLst/>
              <a:gdLst>
                <a:gd name="T0" fmla="*/ 0 w 11"/>
                <a:gd name="T1" fmla="*/ 0 h 2"/>
                <a:gd name="T2" fmla="*/ 6 w 11"/>
                <a:gd name="T3" fmla="*/ 0 h 2"/>
                <a:gd name="T4" fmla="*/ 11 w 11"/>
                <a:gd name="T5" fmla="*/ 1 h 2"/>
                <a:gd name="T6" fmla="*/ 5 w 11"/>
                <a:gd name="T7" fmla="*/ 1 h 2"/>
                <a:gd name="T8" fmla="*/ 0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0" y="0"/>
                  </a:moveTo>
                  <a:cubicBezTo>
                    <a:pt x="0" y="0"/>
                    <a:pt x="2" y="0"/>
                    <a:pt x="6" y="0"/>
                  </a:cubicBezTo>
                  <a:cubicBezTo>
                    <a:pt x="9" y="1"/>
                    <a:pt x="11" y="1"/>
                    <a:pt x="11" y="1"/>
                  </a:cubicBezTo>
                  <a:cubicBezTo>
                    <a:pt x="11" y="2"/>
                    <a:pt x="9" y="2"/>
                    <a:pt x="5" y="1"/>
                  </a:cubicBezTo>
                  <a:cubicBezTo>
                    <a:pt x="2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0" name="îṡľídè"/>
            <p:cNvSpPr/>
            <p:nvPr>
              <p:custDataLst>
                <p:tags r:id="rId267"/>
              </p:custDataLst>
            </p:nvPr>
          </p:nvSpPr>
          <p:spPr bwMode="auto">
            <a:xfrm>
              <a:off x="6906170" y="5436165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3" y="2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1" name="î$ļiḋe"/>
            <p:cNvSpPr/>
            <p:nvPr>
              <p:custDataLst>
                <p:tags r:id="rId268"/>
              </p:custDataLst>
            </p:nvPr>
          </p:nvSpPr>
          <p:spPr bwMode="auto">
            <a:xfrm>
              <a:off x="6892695" y="5433170"/>
              <a:ext cx="13475" cy="23955"/>
            </a:xfrm>
            <a:custGeom>
              <a:avLst/>
              <a:gdLst>
                <a:gd name="T0" fmla="*/ 0 w 3"/>
                <a:gd name="T1" fmla="*/ 6 h 6"/>
                <a:gd name="T2" fmla="*/ 1 w 3"/>
                <a:gd name="T3" fmla="*/ 3 h 6"/>
                <a:gd name="T4" fmla="*/ 3 w 3"/>
                <a:gd name="T5" fmla="*/ 0 h 6"/>
                <a:gd name="T6" fmla="*/ 2 w 3"/>
                <a:gd name="T7" fmla="*/ 3 h 6"/>
                <a:gd name="T8" fmla="*/ 0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3" y="0"/>
                    <a:pt x="3" y="2"/>
                    <a:pt x="2" y="3"/>
                  </a:cubicBezTo>
                  <a:cubicBezTo>
                    <a:pt x="1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2" name="iṩlïḋe"/>
            <p:cNvSpPr/>
            <p:nvPr>
              <p:custDataLst>
                <p:tags r:id="rId269"/>
              </p:custDataLst>
            </p:nvPr>
          </p:nvSpPr>
          <p:spPr bwMode="auto">
            <a:xfrm>
              <a:off x="6873232" y="5428677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4" y="1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3" name="iṡḷïḑê"/>
            <p:cNvSpPr/>
            <p:nvPr>
              <p:custDataLst>
                <p:tags r:id="rId270"/>
              </p:custDataLst>
            </p:nvPr>
          </p:nvSpPr>
          <p:spPr bwMode="auto">
            <a:xfrm>
              <a:off x="6868740" y="5362801"/>
              <a:ext cx="44916" cy="70368"/>
            </a:xfrm>
            <a:custGeom>
              <a:avLst/>
              <a:gdLst>
                <a:gd name="T0" fmla="*/ 1 w 11"/>
                <a:gd name="T1" fmla="*/ 17 h 17"/>
                <a:gd name="T2" fmla="*/ 4 w 11"/>
                <a:gd name="T3" fmla="*/ 9 h 17"/>
                <a:gd name="T4" fmla="*/ 4 w 11"/>
                <a:gd name="T5" fmla="*/ 4 h 17"/>
                <a:gd name="T6" fmla="*/ 4 w 11"/>
                <a:gd name="T7" fmla="*/ 2 h 17"/>
                <a:gd name="T8" fmla="*/ 3 w 11"/>
                <a:gd name="T9" fmla="*/ 1 h 17"/>
                <a:gd name="T10" fmla="*/ 1 w 11"/>
                <a:gd name="T11" fmla="*/ 12 h 17"/>
                <a:gd name="T12" fmla="*/ 2 w 11"/>
                <a:gd name="T13" fmla="*/ 15 h 17"/>
                <a:gd name="T14" fmla="*/ 5 w 11"/>
                <a:gd name="T15" fmla="*/ 12 h 17"/>
                <a:gd name="T16" fmla="*/ 10 w 11"/>
                <a:gd name="T17" fmla="*/ 6 h 17"/>
                <a:gd name="T18" fmla="*/ 10 w 11"/>
                <a:gd name="T19" fmla="*/ 7 h 17"/>
                <a:gd name="T20" fmla="*/ 3 w 11"/>
                <a:gd name="T21" fmla="*/ 12 h 17"/>
                <a:gd name="T22" fmla="*/ 1 w 11"/>
                <a:gd name="T23" fmla="*/ 16 h 17"/>
                <a:gd name="T24" fmla="*/ 2 w 11"/>
                <a:gd name="T25" fmla="*/ 12 h 17"/>
                <a:gd name="T26" fmla="*/ 10 w 11"/>
                <a:gd name="T27" fmla="*/ 6 h 17"/>
                <a:gd name="T28" fmla="*/ 11 w 11"/>
                <a:gd name="T29" fmla="*/ 6 h 17"/>
                <a:gd name="T30" fmla="*/ 10 w 11"/>
                <a:gd name="T31" fmla="*/ 7 h 17"/>
                <a:gd name="T32" fmla="*/ 6 w 11"/>
                <a:gd name="T33" fmla="*/ 13 h 17"/>
                <a:gd name="T34" fmla="*/ 4 w 11"/>
                <a:gd name="T35" fmla="*/ 14 h 17"/>
                <a:gd name="T36" fmla="*/ 2 w 11"/>
                <a:gd name="T37" fmla="*/ 16 h 17"/>
                <a:gd name="T38" fmla="*/ 0 w 11"/>
                <a:gd name="T39" fmla="*/ 14 h 17"/>
                <a:gd name="T40" fmla="*/ 0 w 11"/>
                <a:gd name="T41" fmla="*/ 12 h 17"/>
                <a:gd name="T42" fmla="*/ 3 w 11"/>
                <a:gd name="T43" fmla="*/ 0 h 17"/>
                <a:gd name="T44" fmla="*/ 4 w 11"/>
                <a:gd name="T45" fmla="*/ 0 h 17"/>
                <a:gd name="T46" fmla="*/ 5 w 11"/>
                <a:gd name="T47" fmla="*/ 2 h 17"/>
                <a:gd name="T48" fmla="*/ 5 w 11"/>
                <a:gd name="T49" fmla="*/ 4 h 17"/>
                <a:gd name="T50" fmla="*/ 4 w 11"/>
                <a:gd name="T51" fmla="*/ 9 h 17"/>
                <a:gd name="T52" fmla="*/ 2 w 11"/>
                <a:gd name="T53" fmla="*/ 15 h 17"/>
                <a:gd name="T54" fmla="*/ 1 w 11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7">
                  <a:moveTo>
                    <a:pt x="1" y="17"/>
                  </a:moveTo>
                  <a:cubicBezTo>
                    <a:pt x="1" y="17"/>
                    <a:pt x="3" y="14"/>
                    <a:pt x="4" y="9"/>
                  </a:cubicBezTo>
                  <a:cubicBezTo>
                    <a:pt x="4" y="7"/>
                    <a:pt x="4" y="6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4" y="0"/>
                    <a:pt x="3" y="1"/>
                  </a:cubicBezTo>
                  <a:cubicBezTo>
                    <a:pt x="2" y="4"/>
                    <a:pt x="1" y="8"/>
                    <a:pt x="1" y="12"/>
                  </a:cubicBezTo>
                  <a:cubicBezTo>
                    <a:pt x="1" y="13"/>
                    <a:pt x="1" y="15"/>
                    <a:pt x="2" y="15"/>
                  </a:cubicBezTo>
                  <a:cubicBezTo>
                    <a:pt x="3" y="15"/>
                    <a:pt x="4" y="13"/>
                    <a:pt x="5" y="12"/>
                  </a:cubicBezTo>
                  <a:cubicBezTo>
                    <a:pt x="7" y="10"/>
                    <a:pt x="9" y="8"/>
                    <a:pt x="10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6" y="8"/>
                    <a:pt x="4" y="10"/>
                    <a:pt x="3" y="12"/>
                  </a:cubicBezTo>
                  <a:cubicBezTo>
                    <a:pt x="1" y="14"/>
                    <a:pt x="1" y="16"/>
                    <a:pt x="1" y="16"/>
                  </a:cubicBezTo>
                  <a:cubicBezTo>
                    <a:pt x="1" y="16"/>
                    <a:pt x="1" y="14"/>
                    <a:pt x="2" y="12"/>
                  </a:cubicBezTo>
                  <a:cubicBezTo>
                    <a:pt x="3" y="10"/>
                    <a:pt x="6" y="7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8" y="11"/>
                    <a:pt x="6" y="13"/>
                  </a:cubicBezTo>
                  <a:cubicBezTo>
                    <a:pt x="5" y="13"/>
                    <a:pt x="5" y="14"/>
                    <a:pt x="4" y="14"/>
                  </a:cubicBezTo>
                  <a:cubicBezTo>
                    <a:pt x="4" y="15"/>
                    <a:pt x="3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0" y="7"/>
                    <a:pt x="1" y="4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5" y="6"/>
                    <a:pt x="5" y="7"/>
                    <a:pt x="4" y="9"/>
                  </a:cubicBezTo>
                  <a:cubicBezTo>
                    <a:pt x="4" y="11"/>
                    <a:pt x="3" y="13"/>
                    <a:pt x="2" y="15"/>
                  </a:cubicBezTo>
                  <a:cubicBezTo>
                    <a:pt x="1" y="16"/>
                    <a:pt x="1" y="17"/>
                    <a:pt x="1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4" name="íṧḷïďê"/>
            <p:cNvSpPr/>
            <p:nvPr>
              <p:custDataLst>
                <p:tags r:id="rId271"/>
              </p:custDataLst>
            </p:nvPr>
          </p:nvSpPr>
          <p:spPr bwMode="auto">
            <a:xfrm>
              <a:off x="6350713" y="4355195"/>
              <a:ext cx="124267" cy="154211"/>
            </a:xfrm>
            <a:custGeom>
              <a:avLst/>
              <a:gdLst>
                <a:gd name="T0" fmla="*/ 30 w 30"/>
                <a:gd name="T1" fmla="*/ 24 h 37"/>
                <a:gd name="T2" fmla="*/ 25 w 30"/>
                <a:gd name="T3" fmla="*/ 25 h 37"/>
                <a:gd name="T4" fmla="*/ 20 w 30"/>
                <a:gd name="T5" fmla="*/ 20 h 37"/>
                <a:gd name="T6" fmla="*/ 18 w 30"/>
                <a:gd name="T7" fmla="*/ 29 h 37"/>
                <a:gd name="T8" fmla="*/ 21 w 30"/>
                <a:gd name="T9" fmla="*/ 30 h 37"/>
                <a:gd name="T10" fmla="*/ 13 w 30"/>
                <a:gd name="T11" fmla="*/ 30 h 37"/>
                <a:gd name="T12" fmla="*/ 7 w 30"/>
                <a:gd name="T13" fmla="*/ 27 h 37"/>
                <a:gd name="T14" fmla="*/ 2 w 30"/>
                <a:gd name="T15" fmla="*/ 25 h 37"/>
                <a:gd name="T16" fmla="*/ 10 w 30"/>
                <a:gd name="T17" fmla="*/ 0 h 37"/>
                <a:gd name="T18" fmla="*/ 24 w 30"/>
                <a:gd name="T19" fmla="*/ 5 h 37"/>
                <a:gd name="T20" fmla="*/ 30 w 30"/>
                <a:gd name="T21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7">
                  <a:moveTo>
                    <a:pt x="30" y="24"/>
                  </a:moveTo>
                  <a:cubicBezTo>
                    <a:pt x="30" y="24"/>
                    <a:pt x="29" y="29"/>
                    <a:pt x="25" y="25"/>
                  </a:cubicBezTo>
                  <a:cubicBezTo>
                    <a:pt x="21" y="21"/>
                    <a:pt x="20" y="20"/>
                    <a:pt x="20" y="20"/>
                  </a:cubicBezTo>
                  <a:cubicBezTo>
                    <a:pt x="20" y="20"/>
                    <a:pt x="16" y="29"/>
                    <a:pt x="18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16" y="37"/>
                    <a:pt x="13" y="30"/>
                  </a:cubicBezTo>
                  <a:cubicBezTo>
                    <a:pt x="13" y="30"/>
                    <a:pt x="10" y="36"/>
                    <a:pt x="7" y="27"/>
                  </a:cubicBezTo>
                  <a:cubicBezTo>
                    <a:pt x="7" y="27"/>
                    <a:pt x="3" y="31"/>
                    <a:pt x="2" y="25"/>
                  </a:cubicBezTo>
                  <a:cubicBezTo>
                    <a:pt x="0" y="19"/>
                    <a:pt x="1" y="12"/>
                    <a:pt x="10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0" y="17"/>
                    <a:pt x="30" y="24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5" name="ïşľîdé"/>
            <p:cNvSpPr/>
            <p:nvPr>
              <p:custDataLst>
                <p:tags r:id="rId272"/>
              </p:custDataLst>
            </p:nvPr>
          </p:nvSpPr>
          <p:spPr bwMode="auto">
            <a:xfrm>
              <a:off x="6383651" y="3991378"/>
              <a:ext cx="224578" cy="384778"/>
            </a:xfrm>
            <a:custGeom>
              <a:avLst/>
              <a:gdLst>
                <a:gd name="T0" fmla="*/ 54 w 54"/>
                <a:gd name="T1" fmla="*/ 15 h 93"/>
                <a:gd name="T2" fmla="*/ 16 w 54"/>
                <a:gd name="T3" fmla="*/ 93 h 93"/>
                <a:gd name="T4" fmla="*/ 0 w 54"/>
                <a:gd name="T5" fmla="*/ 93 h 93"/>
                <a:gd name="T6" fmla="*/ 37 w 54"/>
                <a:gd name="T7" fmla="*/ 0 h 93"/>
                <a:gd name="T8" fmla="*/ 54 w 54"/>
                <a:gd name="T9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3">
                  <a:moveTo>
                    <a:pt x="54" y="15"/>
                  </a:moveTo>
                  <a:cubicBezTo>
                    <a:pt x="54" y="15"/>
                    <a:pt x="15" y="85"/>
                    <a:pt x="16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3"/>
                    <a:pt x="24" y="16"/>
                    <a:pt x="37" y="0"/>
                  </a:cubicBezTo>
                  <a:lnTo>
                    <a:pt x="54" y="15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6" name="î$ļíḑè"/>
            <p:cNvSpPr/>
            <p:nvPr>
              <p:custDataLst>
                <p:tags r:id="rId273"/>
              </p:custDataLst>
            </p:nvPr>
          </p:nvSpPr>
          <p:spPr bwMode="auto">
            <a:xfrm>
              <a:off x="6943599" y="4533360"/>
              <a:ext cx="176668" cy="178166"/>
            </a:xfrm>
            <a:custGeom>
              <a:avLst/>
              <a:gdLst>
                <a:gd name="T0" fmla="*/ 2 w 43"/>
                <a:gd name="T1" fmla="*/ 43 h 43"/>
                <a:gd name="T2" fmla="*/ 21 w 43"/>
                <a:gd name="T3" fmla="*/ 2 h 43"/>
                <a:gd name="T4" fmla="*/ 42 w 43"/>
                <a:gd name="T5" fmla="*/ 43 h 43"/>
                <a:gd name="T6" fmla="*/ 36 w 43"/>
                <a:gd name="T7" fmla="*/ 43 h 43"/>
                <a:gd name="T8" fmla="*/ 22 w 43"/>
                <a:gd name="T9" fmla="*/ 5 h 43"/>
                <a:gd name="T10" fmla="*/ 8 w 43"/>
                <a:gd name="T11" fmla="*/ 43 h 43"/>
                <a:gd name="T12" fmla="*/ 2 w 43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3">
                  <a:moveTo>
                    <a:pt x="2" y="43"/>
                  </a:moveTo>
                  <a:cubicBezTo>
                    <a:pt x="2" y="43"/>
                    <a:pt x="0" y="4"/>
                    <a:pt x="21" y="2"/>
                  </a:cubicBezTo>
                  <a:cubicBezTo>
                    <a:pt x="43" y="0"/>
                    <a:pt x="42" y="43"/>
                    <a:pt x="42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39" y="4"/>
                    <a:pt x="22" y="5"/>
                  </a:cubicBezTo>
                  <a:cubicBezTo>
                    <a:pt x="5" y="5"/>
                    <a:pt x="8" y="43"/>
                    <a:pt x="8" y="43"/>
                  </a:cubicBezTo>
                  <a:lnTo>
                    <a:pt x="2" y="43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iṧḻiḓê"/>
            <p:cNvSpPr/>
            <p:nvPr>
              <p:custDataLst>
                <p:tags r:id="rId274"/>
              </p:custDataLst>
            </p:nvPr>
          </p:nvSpPr>
          <p:spPr bwMode="auto">
            <a:xfrm>
              <a:off x="6856762" y="4704040"/>
              <a:ext cx="359325" cy="426699"/>
            </a:xfrm>
            <a:custGeom>
              <a:avLst/>
              <a:gdLst>
                <a:gd name="T0" fmla="*/ 5 w 240"/>
                <a:gd name="T1" fmla="*/ 0 h 285"/>
                <a:gd name="T2" fmla="*/ 240 w 240"/>
                <a:gd name="T3" fmla="*/ 0 h 285"/>
                <a:gd name="T4" fmla="*/ 240 w 240"/>
                <a:gd name="T5" fmla="*/ 271 h 285"/>
                <a:gd name="T6" fmla="*/ 0 w 240"/>
                <a:gd name="T7" fmla="*/ 285 h 285"/>
                <a:gd name="T8" fmla="*/ 5 w 240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85">
                  <a:moveTo>
                    <a:pt x="5" y="0"/>
                  </a:moveTo>
                  <a:lnTo>
                    <a:pt x="240" y="0"/>
                  </a:lnTo>
                  <a:lnTo>
                    <a:pt x="240" y="271"/>
                  </a:lnTo>
                  <a:lnTo>
                    <a:pt x="0" y="28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iṣ1ïďé"/>
            <p:cNvSpPr/>
            <p:nvPr>
              <p:custDataLst>
                <p:tags r:id="rId275"/>
              </p:custDataLst>
            </p:nvPr>
          </p:nvSpPr>
          <p:spPr bwMode="auto">
            <a:xfrm>
              <a:off x="6946594" y="4528868"/>
              <a:ext cx="182657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9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9" y="42"/>
                    <a:pt x="9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iṧḷîdè"/>
            <p:cNvSpPr/>
            <p:nvPr>
              <p:custDataLst>
                <p:tags r:id="rId276"/>
              </p:custDataLst>
            </p:nvPr>
          </p:nvSpPr>
          <p:spPr bwMode="auto">
            <a:xfrm>
              <a:off x="6967554" y="4451015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5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5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5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2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10" y="33"/>
                    <a:pt x="15" y="28"/>
                  </a:cubicBezTo>
                  <a:cubicBezTo>
                    <a:pt x="15" y="28"/>
                    <a:pt x="16" y="34"/>
                    <a:pt x="21" y="27"/>
                  </a:cubicBezTo>
                  <a:cubicBezTo>
                    <a:pt x="21" y="27"/>
                    <a:pt x="24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îṧľîde"/>
            <p:cNvSpPr/>
            <p:nvPr>
              <p:custDataLst>
                <p:tags r:id="rId277"/>
              </p:custDataLst>
            </p:nvPr>
          </p:nvSpPr>
          <p:spPr bwMode="auto">
            <a:xfrm>
              <a:off x="10622191" y="3858129"/>
              <a:ext cx="297941" cy="306924"/>
            </a:xfrm>
            <a:custGeom>
              <a:avLst/>
              <a:gdLst>
                <a:gd name="T0" fmla="*/ 55 w 72"/>
                <a:gd name="T1" fmla="*/ 29 h 74"/>
                <a:gd name="T2" fmla="*/ 42 w 72"/>
                <a:gd name="T3" fmla="*/ 42 h 74"/>
                <a:gd name="T4" fmla="*/ 13 w 72"/>
                <a:gd name="T5" fmla="*/ 0 h 74"/>
                <a:gd name="T6" fmla="*/ 0 w 72"/>
                <a:gd name="T7" fmla="*/ 6 h 74"/>
                <a:gd name="T8" fmla="*/ 42 w 72"/>
                <a:gd name="T9" fmla="*/ 67 h 74"/>
                <a:gd name="T10" fmla="*/ 72 w 72"/>
                <a:gd name="T11" fmla="*/ 43 h 74"/>
                <a:gd name="T12" fmla="*/ 55 w 72"/>
                <a:gd name="T13" fmla="*/ 2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4">
                  <a:moveTo>
                    <a:pt x="55" y="29"/>
                  </a:moveTo>
                  <a:cubicBezTo>
                    <a:pt x="53" y="31"/>
                    <a:pt x="42" y="42"/>
                    <a:pt x="42" y="4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4"/>
                    <a:pt x="42" y="67"/>
                  </a:cubicBezTo>
                  <a:cubicBezTo>
                    <a:pt x="59" y="58"/>
                    <a:pt x="72" y="43"/>
                    <a:pt x="72" y="43"/>
                  </a:cubicBezTo>
                  <a:cubicBezTo>
                    <a:pt x="55" y="29"/>
                    <a:pt x="55" y="29"/>
                    <a:pt x="55" y="29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îṡľîḍe"/>
            <p:cNvSpPr/>
            <p:nvPr>
              <p:custDataLst>
                <p:tags r:id="rId278"/>
              </p:custDataLst>
            </p:nvPr>
          </p:nvSpPr>
          <p:spPr bwMode="auto">
            <a:xfrm>
              <a:off x="10506908" y="5403227"/>
              <a:ext cx="285963" cy="79351"/>
            </a:xfrm>
            <a:custGeom>
              <a:avLst/>
              <a:gdLst>
                <a:gd name="T0" fmla="*/ 0 w 69"/>
                <a:gd name="T1" fmla="*/ 14 h 19"/>
                <a:gd name="T2" fmla="*/ 55 w 69"/>
                <a:gd name="T3" fmla="*/ 0 h 19"/>
                <a:gd name="T4" fmla="*/ 69 w 69"/>
                <a:gd name="T5" fmla="*/ 7 h 19"/>
                <a:gd name="T6" fmla="*/ 69 w 69"/>
                <a:gd name="T7" fmla="*/ 19 h 19"/>
                <a:gd name="T8" fmla="*/ 2 w 69"/>
                <a:gd name="T9" fmla="*/ 19 h 19"/>
                <a:gd name="T10" fmla="*/ 0 w 69"/>
                <a:gd name="T1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9">
                  <a:moveTo>
                    <a:pt x="0" y="14"/>
                  </a:moveTo>
                  <a:cubicBezTo>
                    <a:pt x="0" y="14"/>
                    <a:pt x="40" y="11"/>
                    <a:pt x="55" y="0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2" y="19"/>
                    <a:pt x="2" y="19"/>
                    <a:pt x="2" y="19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îṧḷíḓê"/>
            <p:cNvSpPr/>
            <p:nvPr>
              <p:custDataLst>
                <p:tags r:id="rId279"/>
              </p:custDataLst>
            </p:nvPr>
          </p:nvSpPr>
          <p:spPr bwMode="auto">
            <a:xfrm>
              <a:off x="10511403" y="5473594"/>
              <a:ext cx="281471" cy="4492"/>
            </a:xfrm>
            <a:custGeom>
              <a:avLst/>
              <a:gdLst>
                <a:gd name="T0" fmla="*/ 68 w 68"/>
                <a:gd name="T1" fmla="*/ 0 h 1"/>
                <a:gd name="T2" fmla="*/ 66 w 68"/>
                <a:gd name="T3" fmla="*/ 1 h 1"/>
                <a:gd name="T4" fmla="*/ 58 w 68"/>
                <a:gd name="T5" fmla="*/ 1 h 1"/>
                <a:gd name="T6" fmla="*/ 34 w 68"/>
                <a:gd name="T7" fmla="*/ 1 h 1"/>
                <a:gd name="T8" fmla="*/ 10 w 68"/>
                <a:gd name="T9" fmla="*/ 1 h 1"/>
                <a:gd name="T10" fmla="*/ 2 w 68"/>
                <a:gd name="T11" fmla="*/ 1 h 1"/>
                <a:gd name="T12" fmla="*/ 0 w 68"/>
                <a:gd name="T13" fmla="*/ 1 h 1"/>
                <a:gd name="T14" fmla="*/ 2 w 68"/>
                <a:gd name="T15" fmla="*/ 0 h 1"/>
                <a:gd name="T16" fmla="*/ 10 w 68"/>
                <a:gd name="T17" fmla="*/ 0 h 1"/>
                <a:gd name="T18" fmla="*/ 34 w 68"/>
                <a:gd name="T19" fmla="*/ 0 h 1"/>
                <a:gd name="T20" fmla="*/ 58 w 68"/>
                <a:gd name="T21" fmla="*/ 0 h 1"/>
                <a:gd name="T22" fmla="*/ 66 w 68"/>
                <a:gd name="T23" fmla="*/ 0 h 1"/>
                <a:gd name="T24" fmla="*/ 68 w 68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">
                  <a:moveTo>
                    <a:pt x="68" y="0"/>
                  </a:moveTo>
                  <a:cubicBezTo>
                    <a:pt x="68" y="0"/>
                    <a:pt x="67" y="1"/>
                    <a:pt x="66" y="1"/>
                  </a:cubicBezTo>
                  <a:cubicBezTo>
                    <a:pt x="63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4" y="1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3" y="0"/>
                    <a:pt x="66" y="0"/>
                  </a:cubicBezTo>
                  <a:cubicBezTo>
                    <a:pt x="67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ïṡ1ïḓe"/>
            <p:cNvSpPr/>
            <p:nvPr>
              <p:custDataLst>
                <p:tags r:id="rId280"/>
              </p:custDataLst>
            </p:nvPr>
          </p:nvSpPr>
          <p:spPr bwMode="auto">
            <a:xfrm>
              <a:off x="10709031" y="5454131"/>
              <a:ext cx="46413" cy="7486"/>
            </a:xfrm>
            <a:custGeom>
              <a:avLst/>
              <a:gdLst>
                <a:gd name="T0" fmla="*/ 11 w 11"/>
                <a:gd name="T1" fmla="*/ 0 h 2"/>
                <a:gd name="T2" fmla="*/ 6 w 11"/>
                <a:gd name="T3" fmla="*/ 1 h 2"/>
                <a:gd name="T4" fmla="*/ 0 w 11"/>
                <a:gd name="T5" fmla="*/ 1 h 2"/>
                <a:gd name="T6" fmla="*/ 5 w 11"/>
                <a:gd name="T7" fmla="*/ 0 h 2"/>
                <a:gd name="T8" fmla="*/ 11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11" y="0"/>
                  </a:moveTo>
                  <a:cubicBezTo>
                    <a:pt x="11" y="0"/>
                    <a:pt x="9" y="1"/>
                    <a:pt x="6" y="1"/>
                  </a:cubicBezTo>
                  <a:cubicBezTo>
                    <a:pt x="3" y="1"/>
                    <a:pt x="0" y="2"/>
                    <a:pt x="0" y="1"/>
                  </a:cubicBezTo>
                  <a:cubicBezTo>
                    <a:pt x="0" y="1"/>
                    <a:pt x="2" y="1"/>
                    <a:pt x="5" y="0"/>
                  </a:cubicBezTo>
                  <a:cubicBezTo>
                    <a:pt x="9" y="0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4" name="ïS1ïḑè"/>
            <p:cNvSpPr/>
            <p:nvPr>
              <p:custDataLst>
                <p:tags r:id="rId281"/>
              </p:custDataLst>
            </p:nvPr>
          </p:nvSpPr>
          <p:spPr bwMode="auto">
            <a:xfrm>
              <a:off x="10647646" y="5436165"/>
              <a:ext cx="16470" cy="25453"/>
            </a:xfrm>
            <a:custGeom>
              <a:avLst/>
              <a:gdLst>
                <a:gd name="T0" fmla="*/ 3 w 4"/>
                <a:gd name="T1" fmla="*/ 6 h 6"/>
                <a:gd name="T2" fmla="*/ 2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3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0" y="0"/>
                  </a:cubicBezTo>
                  <a:cubicBezTo>
                    <a:pt x="1" y="0"/>
                    <a:pt x="1" y="1"/>
                    <a:pt x="2" y="3"/>
                  </a:cubicBezTo>
                  <a:cubicBezTo>
                    <a:pt x="3" y="5"/>
                    <a:pt x="4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5" name="ïS1íḓê"/>
            <p:cNvSpPr/>
            <p:nvPr>
              <p:custDataLst>
                <p:tags r:id="rId282"/>
              </p:custDataLst>
            </p:nvPr>
          </p:nvSpPr>
          <p:spPr bwMode="auto">
            <a:xfrm>
              <a:off x="10664116" y="543317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6" name="iṣļîḍè"/>
            <p:cNvSpPr/>
            <p:nvPr>
              <p:custDataLst>
                <p:tags r:id="rId283"/>
              </p:custDataLst>
            </p:nvPr>
          </p:nvSpPr>
          <p:spPr bwMode="auto">
            <a:xfrm>
              <a:off x="10680584" y="5428677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1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7" name="îśliḍe"/>
            <p:cNvSpPr/>
            <p:nvPr>
              <p:custDataLst>
                <p:tags r:id="rId284"/>
              </p:custDataLst>
            </p:nvPr>
          </p:nvSpPr>
          <p:spPr bwMode="auto">
            <a:xfrm>
              <a:off x="10655133" y="5358311"/>
              <a:ext cx="46413" cy="74859"/>
            </a:xfrm>
            <a:custGeom>
              <a:avLst/>
              <a:gdLst>
                <a:gd name="T0" fmla="*/ 10 w 11"/>
                <a:gd name="T1" fmla="*/ 18 h 18"/>
                <a:gd name="T2" fmla="*/ 9 w 11"/>
                <a:gd name="T3" fmla="*/ 16 h 18"/>
                <a:gd name="T4" fmla="*/ 7 w 11"/>
                <a:gd name="T5" fmla="*/ 10 h 18"/>
                <a:gd name="T6" fmla="*/ 6 w 11"/>
                <a:gd name="T7" fmla="*/ 5 h 18"/>
                <a:gd name="T8" fmla="*/ 6 w 11"/>
                <a:gd name="T9" fmla="*/ 3 h 18"/>
                <a:gd name="T10" fmla="*/ 7 w 11"/>
                <a:gd name="T11" fmla="*/ 1 h 18"/>
                <a:gd name="T12" fmla="*/ 8 w 11"/>
                <a:gd name="T13" fmla="*/ 1 h 18"/>
                <a:gd name="T14" fmla="*/ 11 w 11"/>
                <a:gd name="T15" fmla="*/ 13 h 18"/>
                <a:gd name="T16" fmla="*/ 11 w 11"/>
                <a:gd name="T17" fmla="*/ 15 h 18"/>
                <a:gd name="T18" fmla="*/ 9 w 11"/>
                <a:gd name="T19" fmla="*/ 17 h 18"/>
                <a:gd name="T20" fmla="*/ 7 w 11"/>
                <a:gd name="T21" fmla="*/ 15 h 18"/>
                <a:gd name="T22" fmla="*/ 5 w 11"/>
                <a:gd name="T23" fmla="*/ 14 h 18"/>
                <a:gd name="T24" fmla="*/ 1 w 11"/>
                <a:gd name="T25" fmla="*/ 7 h 18"/>
                <a:gd name="T26" fmla="*/ 0 w 11"/>
                <a:gd name="T27" fmla="*/ 7 h 18"/>
                <a:gd name="T28" fmla="*/ 1 w 11"/>
                <a:gd name="T29" fmla="*/ 7 h 18"/>
                <a:gd name="T30" fmla="*/ 9 w 11"/>
                <a:gd name="T31" fmla="*/ 13 h 18"/>
                <a:gd name="T32" fmla="*/ 10 w 11"/>
                <a:gd name="T33" fmla="*/ 17 h 18"/>
                <a:gd name="T34" fmla="*/ 8 w 11"/>
                <a:gd name="T35" fmla="*/ 13 h 18"/>
                <a:gd name="T36" fmla="*/ 1 w 11"/>
                <a:gd name="T37" fmla="*/ 8 h 18"/>
                <a:gd name="T38" fmla="*/ 1 w 11"/>
                <a:gd name="T39" fmla="*/ 7 h 18"/>
                <a:gd name="T40" fmla="*/ 6 w 11"/>
                <a:gd name="T41" fmla="*/ 13 h 18"/>
                <a:gd name="T42" fmla="*/ 9 w 11"/>
                <a:gd name="T43" fmla="*/ 16 h 18"/>
                <a:gd name="T44" fmla="*/ 10 w 11"/>
                <a:gd name="T45" fmla="*/ 13 h 18"/>
                <a:gd name="T46" fmla="*/ 8 w 11"/>
                <a:gd name="T47" fmla="*/ 2 h 18"/>
                <a:gd name="T48" fmla="*/ 7 w 11"/>
                <a:gd name="T49" fmla="*/ 3 h 18"/>
                <a:gd name="T50" fmla="*/ 7 w 11"/>
                <a:gd name="T51" fmla="*/ 5 h 18"/>
                <a:gd name="T52" fmla="*/ 7 w 11"/>
                <a:gd name="T53" fmla="*/ 9 h 18"/>
                <a:gd name="T54" fmla="*/ 10 w 11"/>
                <a:gd name="T5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8">
                  <a:moveTo>
                    <a:pt x="10" y="18"/>
                  </a:moveTo>
                  <a:cubicBezTo>
                    <a:pt x="10" y="18"/>
                    <a:pt x="10" y="17"/>
                    <a:pt x="9" y="16"/>
                  </a:cubicBezTo>
                  <a:cubicBezTo>
                    <a:pt x="8" y="14"/>
                    <a:pt x="7" y="12"/>
                    <a:pt x="7" y="10"/>
                  </a:cubicBezTo>
                  <a:cubicBezTo>
                    <a:pt x="6" y="8"/>
                    <a:pt x="6" y="7"/>
                    <a:pt x="6" y="5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2"/>
                    <a:pt x="6" y="2"/>
                    <a:pt x="7" y="1"/>
                  </a:cubicBezTo>
                  <a:cubicBezTo>
                    <a:pt x="7" y="1"/>
                    <a:pt x="8" y="0"/>
                    <a:pt x="8" y="1"/>
                  </a:cubicBezTo>
                  <a:cubicBezTo>
                    <a:pt x="10" y="4"/>
                    <a:pt x="11" y="8"/>
                    <a:pt x="11" y="13"/>
                  </a:cubicBezTo>
                  <a:cubicBezTo>
                    <a:pt x="11" y="13"/>
                    <a:pt x="11" y="14"/>
                    <a:pt x="11" y="15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8" y="16"/>
                    <a:pt x="7" y="16"/>
                    <a:pt x="7" y="15"/>
                  </a:cubicBezTo>
                  <a:cubicBezTo>
                    <a:pt x="6" y="15"/>
                    <a:pt x="6" y="14"/>
                    <a:pt x="5" y="14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8" y="11"/>
                    <a:pt x="9" y="13"/>
                  </a:cubicBezTo>
                  <a:cubicBezTo>
                    <a:pt x="10" y="15"/>
                    <a:pt x="10" y="17"/>
                    <a:pt x="10" y="17"/>
                  </a:cubicBezTo>
                  <a:cubicBezTo>
                    <a:pt x="10" y="17"/>
                    <a:pt x="10" y="15"/>
                    <a:pt x="8" y="13"/>
                  </a:cubicBezTo>
                  <a:cubicBezTo>
                    <a:pt x="7" y="11"/>
                    <a:pt x="5" y="9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3" y="9"/>
                    <a:pt x="4" y="11"/>
                    <a:pt x="6" y="13"/>
                  </a:cubicBezTo>
                  <a:cubicBezTo>
                    <a:pt x="7" y="14"/>
                    <a:pt x="8" y="16"/>
                    <a:pt x="9" y="16"/>
                  </a:cubicBezTo>
                  <a:cubicBezTo>
                    <a:pt x="10" y="16"/>
                    <a:pt x="10" y="14"/>
                    <a:pt x="10" y="13"/>
                  </a:cubicBezTo>
                  <a:cubicBezTo>
                    <a:pt x="10" y="9"/>
                    <a:pt x="9" y="4"/>
                    <a:pt x="8" y="2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7"/>
                    <a:pt x="7" y="8"/>
                    <a:pt x="7" y="9"/>
                  </a:cubicBezTo>
                  <a:cubicBezTo>
                    <a:pt x="8" y="15"/>
                    <a:pt x="10" y="18"/>
                    <a:pt x="10" y="1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8" name="ïŝ1ïḑê"/>
            <p:cNvSpPr/>
            <p:nvPr>
              <p:custDataLst>
                <p:tags r:id="rId285"/>
              </p:custDataLst>
            </p:nvPr>
          </p:nvSpPr>
          <p:spPr bwMode="auto">
            <a:xfrm>
              <a:off x="10697053" y="4227933"/>
              <a:ext cx="687211" cy="1226197"/>
            </a:xfrm>
            <a:custGeom>
              <a:avLst/>
              <a:gdLst>
                <a:gd name="T0" fmla="*/ 62 w 166"/>
                <a:gd name="T1" fmla="*/ 11 h 296"/>
                <a:gd name="T2" fmla="*/ 37 w 166"/>
                <a:gd name="T3" fmla="*/ 147 h 296"/>
                <a:gd name="T4" fmla="*/ 0 w 166"/>
                <a:gd name="T5" fmla="*/ 284 h 296"/>
                <a:gd name="T6" fmla="*/ 6 w 166"/>
                <a:gd name="T7" fmla="*/ 288 h 296"/>
                <a:gd name="T8" fmla="*/ 29 w 166"/>
                <a:gd name="T9" fmla="*/ 294 h 296"/>
                <a:gd name="T10" fmla="*/ 80 w 166"/>
                <a:gd name="T11" fmla="*/ 121 h 296"/>
                <a:gd name="T12" fmla="*/ 99 w 166"/>
                <a:gd name="T13" fmla="*/ 33 h 296"/>
                <a:gd name="T14" fmla="*/ 94 w 166"/>
                <a:gd name="T15" fmla="*/ 291 h 296"/>
                <a:gd name="T16" fmla="*/ 123 w 166"/>
                <a:gd name="T17" fmla="*/ 296 h 296"/>
                <a:gd name="T18" fmla="*/ 126 w 166"/>
                <a:gd name="T19" fmla="*/ 0 h 296"/>
                <a:gd name="T20" fmla="*/ 62 w 166"/>
                <a:gd name="T21" fmla="*/ 11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6">
                  <a:moveTo>
                    <a:pt x="62" y="11"/>
                  </a:moveTo>
                  <a:cubicBezTo>
                    <a:pt x="62" y="11"/>
                    <a:pt x="46" y="112"/>
                    <a:pt x="37" y="147"/>
                  </a:cubicBezTo>
                  <a:cubicBezTo>
                    <a:pt x="31" y="171"/>
                    <a:pt x="0" y="284"/>
                    <a:pt x="0" y="284"/>
                  </a:cubicBezTo>
                  <a:cubicBezTo>
                    <a:pt x="0" y="284"/>
                    <a:pt x="3" y="287"/>
                    <a:pt x="6" y="288"/>
                  </a:cubicBezTo>
                  <a:cubicBezTo>
                    <a:pt x="13" y="291"/>
                    <a:pt x="21" y="294"/>
                    <a:pt x="29" y="294"/>
                  </a:cubicBezTo>
                  <a:cubicBezTo>
                    <a:pt x="29" y="294"/>
                    <a:pt x="65" y="185"/>
                    <a:pt x="80" y="121"/>
                  </a:cubicBezTo>
                  <a:cubicBezTo>
                    <a:pt x="91" y="76"/>
                    <a:pt x="95" y="34"/>
                    <a:pt x="99" y="33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3" y="296"/>
                    <a:pt x="123" y="296"/>
                    <a:pt x="123" y="296"/>
                  </a:cubicBezTo>
                  <a:cubicBezTo>
                    <a:pt x="123" y="296"/>
                    <a:pt x="166" y="59"/>
                    <a:pt x="126" y="0"/>
                  </a:cubicBezTo>
                  <a:cubicBezTo>
                    <a:pt x="62" y="11"/>
                    <a:pt x="62" y="11"/>
                    <a:pt x="62" y="11"/>
                  </a:cubicBezTo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9" name="iš1iḓe"/>
            <p:cNvSpPr/>
            <p:nvPr>
              <p:custDataLst>
                <p:tags r:id="rId286"/>
              </p:custDataLst>
            </p:nvPr>
          </p:nvSpPr>
          <p:spPr bwMode="auto">
            <a:xfrm>
              <a:off x="1127197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20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3" y="88"/>
                    <a:pt x="20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9" y="19"/>
                    <a:pt x="20" y="0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0" name="iṧḻiďè"/>
            <p:cNvSpPr/>
            <p:nvPr>
              <p:custDataLst>
                <p:tags r:id="rId287"/>
              </p:custDataLst>
            </p:nvPr>
          </p:nvSpPr>
          <p:spPr bwMode="auto">
            <a:xfrm>
              <a:off x="10792873" y="5395739"/>
              <a:ext cx="11978" cy="37430"/>
            </a:xfrm>
            <a:custGeom>
              <a:avLst/>
              <a:gdLst>
                <a:gd name="T0" fmla="*/ 3 w 3"/>
                <a:gd name="T1" fmla="*/ 0 h 9"/>
                <a:gd name="T2" fmla="*/ 2 w 3"/>
                <a:gd name="T3" fmla="*/ 5 h 9"/>
                <a:gd name="T4" fmla="*/ 0 w 3"/>
                <a:gd name="T5" fmla="*/ 9 h 9"/>
                <a:gd name="T6" fmla="*/ 1 w 3"/>
                <a:gd name="T7" fmla="*/ 5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cubicBezTo>
                    <a:pt x="3" y="0"/>
                    <a:pt x="3" y="2"/>
                    <a:pt x="2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1" name="ï$1ïḍe"/>
            <p:cNvSpPr/>
            <p:nvPr>
              <p:custDataLst>
                <p:tags r:id="rId288"/>
              </p:custDataLst>
            </p:nvPr>
          </p:nvSpPr>
          <p:spPr bwMode="auto">
            <a:xfrm>
              <a:off x="10825812" y="5246022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0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2" name="í$ḻïḋè"/>
            <p:cNvSpPr/>
            <p:nvPr>
              <p:custDataLst>
                <p:tags r:id="rId289"/>
              </p:custDataLst>
            </p:nvPr>
          </p:nvSpPr>
          <p:spPr bwMode="auto">
            <a:xfrm>
              <a:off x="10870728" y="5100795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1 w 6"/>
                <a:gd name="T5" fmla="*/ 18 h 18"/>
                <a:gd name="T6" fmla="*/ 3 w 6"/>
                <a:gd name="T7" fmla="*/ 8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7"/>
                    <a:pt x="1" y="13"/>
                    <a:pt x="3" y="8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3" name="ïŝļiďê"/>
            <p:cNvSpPr/>
            <p:nvPr>
              <p:custDataLst>
                <p:tags r:id="rId290"/>
              </p:custDataLst>
            </p:nvPr>
          </p:nvSpPr>
          <p:spPr bwMode="auto">
            <a:xfrm>
              <a:off x="10915643" y="4952573"/>
              <a:ext cx="25453" cy="74859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4" name="íşľídê"/>
            <p:cNvSpPr/>
            <p:nvPr>
              <p:custDataLst>
                <p:tags r:id="rId291"/>
              </p:custDataLst>
            </p:nvPr>
          </p:nvSpPr>
          <p:spPr bwMode="auto">
            <a:xfrm>
              <a:off x="10957565" y="4802854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1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5" name="ïšḻíḑé"/>
            <p:cNvSpPr/>
            <p:nvPr>
              <p:custDataLst>
                <p:tags r:id="rId292"/>
              </p:custDataLst>
            </p:nvPr>
          </p:nvSpPr>
          <p:spPr bwMode="auto">
            <a:xfrm>
              <a:off x="10999486" y="4654633"/>
              <a:ext cx="20961" cy="73363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6" name="íṥľïḋe"/>
            <p:cNvSpPr/>
            <p:nvPr>
              <p:custDataLst>
                <p:tags r:id="rId293"/>
              </p:custDataLst>
            </p:nvPr>
          </p:nvSpPr>
          <p:spPr bwMode="auto">
            <a:xfrm>
              <a:off x="11036915" y="4504913"/>
              <a:ext cx="16470" cy="74859"/>
            </a:xfrm>
            <a:custGeom>
              <a:avLst/>
              <a:gdLst>
                <a:gd name="T0" fmla="*/ 4 w 4"/>
                <a:gd name="T1" fmla="*/ 0 h 18"/>
                <a:gd name="T2" fmla="*/ 2 w 4"/>
                <a:gd name="T3" fmla="*/ 9 h 18"/>
                <a:gd name="T4" fmla="*/ 0 w 4"/>
                <a:gd name="T5" fmla="*/ 18 h 18"/>
                <a:gd name="T6" fmla="*/ 2 w 4"/>
                <a:gd name="T7" fmla="*/ 9 h 18"/>
                <a:gd name="T8" fmla="*/ 4 w 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4" y="0"/>
                  </a:moveTo>
                  <a:cubicBezTo>
                    <a:pt x="4" y="0"/>
                    <a:pt x="3" y="4"/>
                    <a:pt x="2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7" name="isľïḑè"/>
            <p:cNvSpPr/>
            <p:nvPr>
              <p:custDataLst>
                <p:tags r:id="rId294"/>
              </p:custDataLst>
            </p:nvPr>
          </p:nvSpPr>
          <p:spPr bwMode="auto">
            <a:xfrm>
              <a:off x="11060870" y="4385138"/>
              <a:ext cx="8983" cy="40425"/>
            </a:xfrm>
            <a:custGeom>
              <a:avLst/>
              <a:gdLst>
                <a:gd name="T0" fmla="*/ 1 w 2"/>
                <a:gd name="T1" fmla="*/ 0 h 10"/>
                <a:gd name="T2" fmla="*/ 1 w 2"/>
                <a:gd name="T3" fmla="*/ 5 h 10"/>
                <a:gd name="T4" fmla="*/ 1 w 2"/>
                <a:gd name="T5" fmla="*/ 10 h 10"/>
                <a:gd name="T6" fmla="*/ 1 w 2"/>
                <a:gd name="T7" fmla="*/ 5 h 10"/>
                <a:gd name="T8" fmla="*/ 1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2" y="0"/>
                    <a:pt x="2" y="2"/>
                    <a:pt x="1" y="5"/>
                  </a:cubicBezTo>
                  <a:cubicBezTo>
                    <a:pt x="1" y="8"/>
                    <a:pt x="1" y="10"/>
                    <a:pt x="1" y="10"/>
                  </a:cubicBezTo>
                  <a:cubicBezTo>
                    <a:pt x="1" y="10"/>
                    <a:pt x="0" y="8"/>
                    <a:pt x="1" y="5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8" name="ïṡļîḋê"/>
            <p:cNvSpPr/>
            <p:nvPr>
              <p:custDataLst>
                <p:tags r:id="rId295"/>
              </p:custDataLst>
            </p:nvPr>
          </p:nvSpPr>
          <p:spPr bwMode="auto">
            <a:xfrm>
              <a:off x="11180646" y="5370289"/>
              <a:ext cx="13475" cy="83842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19"/>
                    <a:pt x="0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9" name="îsḻiḓê"/>
            <p:cNvSpPr/>
            <p:nvPr>
              <p:custDataLst>
                <p:tags r:id="rId296"/>
              </p:custDataLst>
            </p:nvPr>
          </p:nvSpPr>
          <p:spPr bwMode="auto">
            <a:xfrm>
              <a:off x="11201606" y="5205598"/>
              <a:ext cx="11978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0" name="iṣ1iďè"/>
            <p:cNvSpPr/>
            <p:nvPr>
              <p:custDataLst>
                <p:tags r:id="rId297"/>
              </p:custDataLst>
            </p:nvPr>
          </p:nvSpPr>
          <p:spPr bwMode="auto">
            <a:xfrm>
              <a:off x="11222566" y="5039410"/>
              <a:ext cx="8983" cy="82346"/>
            </a:xfrm>
            <a:custGeom>
              <a:avLst/>
              <a:gdLst>
                <a:gd name="T0" fmla="*/ 2 w 2"/>
                <a:gd name="T1" fmla="*/ 0 h 20"/>
                <a:gd name="T2" fmla="*/ 2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2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1" name="iṧļíḍé"/>
            <p:cNvSpPr/>
            <p:nvPr>
              <p:custDataLst>
                <p:tags r:id="rId298"/>
              </p:custDataLst>
            </p:nvPr>
          </p:nvSpPr>
          <p:spPr bwMode="auto">
            <a:xfrm>
              <a:off x="11239036" y="4873221"/>
              <a:ext cx="4492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2" name="ïSļîďê"/>
            <p:cNvSpPr/>
            <p:nvPr>
              <p:custDataLst>
                <p:tags r:id="rId299"/>
              </p:custDataLst>
            </p:nvPr>
          </p:nvSpPr>
          <p:spPr bwMode="auto">
            <a:xfrm>
              <a:off x="11248019" y="4707034"/>
              <a:ext cx="2994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3" name="íśľïḑê"/>
            <p:cNvSpPr/>
            <p:nvPr>
              <p:custDataLst>
                <p:tags r:id="rId300"/>
              </p:custDataLst>
            </p:nvPr>
          </p:nvSpPr>
          <p:spPr bwMode="auto">
            <a:xfrm>
              <a:off x="11251013" y="4542343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0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0" y="0"/>
                    <a:pt x="0" y="5"/>
                    <a:pt x="0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4" name="í$ḷiďè"/>
            <p:cNvSpPr/>
            <p:nvPr>
              <p:custDataLst>
                <p:tags r:id="rId301"/>
              </p:custDataLst>
            </p:nvPr>
          </p:nvSpPr>
          <p:spPr bwMode="auto">
            <a:xfrm>
              <a:off x="11234544" y="4380646"/>
              <a:ext cx="13475" cy="82346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0" y="0"/>
                    <a:pt x="1" y="4"/>
                    <a:pt x="2" y="10"/>
                  </a:cubicBezTo>
                  <a:cubicBezTo>
                    <a:pt x="2" y="15"/>
                    <a:pt x="3" y="19"/>
                    <a:pt x="3" y="20"/>
                  </a:cubicBezTo>
                  <a:cubicBezTo>
                    <a:pt x="2" y="20"/>
                    <a:pt x="2" y="15"/>
                    <a:pt x="1" y="10"/>
                  </a:cubicBezTo>
                  <a:cubicBezTo>
                    <a:pt x="0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5" name="ïṡḷîďé"/>
            <p:cNvSpPr/>
            <p:nvPr>
              <p:custDataLst>
                <p:tags r:id="rId302"/>
              </p:custDataLst>
            </p:nvPr>
          </p:nvSpPr>
          <p:spPr bwMode="auto">
            <a:xfrm>
              <a:off x="11206098" y="4277342"/>
              <a:ext cx="7486" cy="20961"/>
            </a:xfrm>
            <a:custGeom>
              <a:avLst/>
              <a:gdLst>
                <a:gd name="T0" fmla="*/ 0 w 2"/>
                <a:gd name="T1" fmla="*/ 0 h 5"/>
                <a:gd name="T2" fmla="*/ 1 w 2"/>
                <a:gd name="T3" fmla="*/ 3 h 5"/>
                <a:gd name="T4" fmla="*/ 2 w 2"/>
                <a:gd name="T5" fmla="*/ 5 h 5"/>
                <a:gd name="T6" fmla="*/ 0 w 2"/>
                <a:gd name="T7" fmla="*/ 3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2" y="5"/>
                    <a:pt x="1" y="4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6" name="iSlïďê"/>
            <p:cNvSpPr/>
            <p:nvPr>
              <p:custDataLst>
                <p:tags r:id="rId303"/>
              </p:custDataLst>
            </p:nvPr>
          </p:nvSpPr>
          <p:spPr bwMode="auto">
            <a:xfrm>
              <a:off x="11194120" y="4272850"/>
              <a:ext cx="65876" cy="61385"/>
            </a:xfrm>
            <a:custGeom>
              <a:avLst/>
              <a:gdLst>
                <a:gd name="T0" fmla="*/ 16 w 16"/>
                <a:gd name="T1" fmla="*/ 14 h 15"/>
                <a:gd name="T2" fmla="*/ 12 w 16"/>
                <a:gd name="T3" fmla="*/ 15 h 15"/>
                <a:gd name="T4" fmla="*/ 5 w 16"/>
                <a:gd name="T5" fmla="*/ 11 h 15"/>
                <a:gd name="T6" fmla="*/ 0 w 16"/>
                <a:gd name="T7" fmla="*/ 4 h 15"/>
                <a:gd name="T8" fmla="*/ 0 w 16"/>
                <a:gd name="T9" fmla="*/ 0 h 15"/>
                <a:gd name="T10" fmla="*/ 1 w 16"/>
                <a:gd name="T11" fmla="*/ 4 h 15"/>
                <a:gd name="T12" fmla="*/ 5 w 16"/>
                <a:gd name="T13" fmla="*/ 11 h 15"/>
                <a:gd name="T14" fmla="*/ 12 w 16"/>
                <a:gd name="T15" fmla="*/ 14 h 15"/>
                <a:gd name="T16" fmla="*/ 16 w 16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5">
                  <a:moveTo>
                    <a:pt x="16" y="14"/>
                  </a:moveTo>
                  <a:cubicBezTo>
                    <a:pt x="16" y="14"/>
                    <a:pt x="14" y="15"/>
                    <a:pt x="12" y="15"/>
                  </a:cubicBezTo>
                  <a:cubicBezTo>
                    <a:pt x="10" y="14"/>
                    <a:pt x="7" y="13"/>
                    <a:pt x="5" y="11"/>
                  </a:cubicBezTo>
                  <a:cubicBezTo>
                    <a:pt x="2" y="9"/>
                    <a:pt x="1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2" y="6"/>
                    <a:pt x="3" y="8"/>
                    <a:pt x="5" y="11"/>
                  </a:cubicBezTo>
                  <a:cubicBezTo>
                    <a:pt x="7" y="13"/>
                    <a:pt x="10" y="14"/>
                    <a:pt x="12" y="14"/>
                  </a:cubicBezTo>
                  <a:cubicBezTo>
                    <a:pt x="14" y="14"/>
                    <a:pt x="16" y="14"/>
                    <a:pt x="1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7" name="ïṩḻïḓe"/>
            <p:cNvSpPr/>
            <p:nvPr>
              <p:custDataLst>
                <p:tags r:id="rId304"/>
              </p:custDataLst>
            </p:nvPr>
          </p:nvSpPr>
          <p:spPr bwMode="auto">
            <a:xfrm>
              <a:off x="10936604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7 w 17"/>
                <a:gd name="T3" fmla="*/ 1 h 24"/>
                <a:gd name="T4" fmla="*/ 17 w 17"/>
                <a:gd name="T5" fmla="*/ 5 h 24"/>
                <a:gd name="T6" fmla="*/ 13 w 17"/>
                <a:gd name="T7" fmla="*/ 16 h 24"/>
                <a:gd name="T8" fmla="*/ 5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3 w 17"/>
                <a:gd name="T17" fmla="*/ 15 h 24"/>
                <a:gd name="T18" fmla="*/ 16 w 17"/>
                <a:gd name="T19" fmla="*/ 5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8"/>
                    <a:pt x="16" y="12"/>
                    <a:pt x="13" y="16"/>
                  </a:cubicBezTo>
                  <a:cubicBezTo>
                    <a:pt x="11" y="19"/>
                    <a:pt x="7" y="22"/>
                    <a:pt x="5" y="23"/>
                  </a:cubicBezTo>
                  <a:cubicBezTo>
                    <a:pt x="3" y="23"/>
                    <a:pt x="2" y="24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3"/>
                    <a:pt x="4" y="22"/>
                  </a:cubicBezTo>
                  <a:cubicBezTo>
                    <a:pt x="7" y="21"/>
                    <a:pt x="10" y="19"/>
                    <a:pt x="13" y="15"/>
                  </a:cubicBezTo>
                  <a:cubicBezTo>
                    <a:pt x="15" y="11"/>
                    <a:pt x="16" y="8"/>
                    <a:pt x="16" y="5"/>
                  </a:cubicBezTo>
                  <a:cubicBezTo>
                    <a:pt x="17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8" name="íSliḑè"/>
            <p:cNvSpPr/>
            <p:nvPr>
              <p:custDataLst>
                <p:tags r:id="rId305"/>
              </p:custDataLst>
            </p:nvPr>
          </p:nvSpPr>
          <p:spPr bwMode="auto">
            <a:xfrm>
              <a:off x="11098300" y="4272850"/>
              <a:ext cx="28447" cy="58391"/>
            </a:xfrm>
            <a:custGeom>
              <a:avLst/>
              <a:gdLst>
                <a:gd name="T0" fmla="*/ 7 w 7"/>
                <a:gd name="T1" fmla="*/ 12 h 14"/>
                <a:gd name="T2" fmla="*/ 5 w 7"/>
                <a:gd name="T3" fmla="*/ 13 h 14"/>
                <a:gd name="T4" fmla="*/ 1 w 7"/>
                <a:gd name="T5" fmla="*/ 13 h 14"/>
                <a:gd name="T6" fmla="*/ 0 w 7"/>
                <a:gd name="T7" fmla="*/ 9 h 14"/>
                <a:gd name="T8" fmla="*/ 1 w 7"/>
                <a:gd name="T9" fmla="*/ 0 h 14"/>
                <a:gd name="T10" fmla="*/ 1 w 7"/>
                <a:gd name="T11" fmla="*/ 9 h 14"/>
                <a:gd name="T12" fmla="*/ 2 w 7"/>
                <a:gd name="T13" fmla="*/ 12 h 14"/>
                <a:gd name="T14" fmla="*/ 4 w 7"/>
                <a:gd name="T15" fmla="*/ 13 h 14"/>
                <a:gd name="T16" fmla="*/ 7 w 7"/>
                <a:gd name="T1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7" y="12"/>
                  </a:moveTo>
                  <a:cubicBezTo>
                    <a:pt x="7" y="12"/>
                    <a:pt x="6" y="13"/>
                    <a:pt x="5" y="13"/>
                  </a:cubicBezTo>
                  <a:cubicBezTo>
                    <a:pt x="4" y="13"/>
                    <a:pt x="2" y="14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1" y="0"/>
                    <a:pt x="1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2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6" y="12"/>
                    <a:pt x="7" y="12"/>
                    <a:pt x="7" y="1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9" name="ís1íḓé"/>
            <p:cNvSpPr/>
            <p:nvPr>
              <p:custDataLst>
                <p:tags r:id="rId306"/>
              </p:custDataLst>
            </p:nvPr>
          </p:nvSpPr>
          <p:spPr bwMode="auto">
            <a:xfrm>
              <a:off x="10704539" y="5365797"/>
              <a:ext cx="124267" cy="50904"/>
            </a:xfrm>
            <a:custGeom>
              <a:avLst/>
              <a:gdLst>
                <a:gd name="T0" fmla="*/ 30 w 30"/>
                <a:gd name="T1" fmla="*/ 12 h 12"/>
                <a:gd name="T2" fmla="*/ 29 w 30"/>
                <a:gd name="T3" fmla="*/ 12 h 12"/>
                <a:gd name="T4" fmla="*/ 25 w 30"/>
                <a:gd name="T5" fmla="*/ 12 h 12"/>
                <a:gd name="T6" fmla="*/ 14 w 30"/>
                <a:gd name="T7" fmla="*/ 9 h 12"/>
                <a:gd name="T8" fmla="*/ 4 w 30"/>
                <a:gd name="T9" fmla="*/ 4 h 12"/>
                <a:gd name="T10" fmla="*/ 1 w 30"/>
                <a:gd name="T11" fmla="*/ 1 h 12"/>
                <a:gd name="T12" fmla="*/ 0 w 30"/>
                <a:gd name="T13" fmla="*/ 1 h 12"/>
                <a:gd name="T14" fmla="*/ 4 w 30"/>
                <a:gd name="T15" fmla="*/ 3 h 12"/>
                <a:gd name="T16" fmla="*/ 14 w 30"/>
                <a:gd name="T17" fmla="*/ 8 h 12"/>
                <a:gd name="T18" fmla="*/ 25 w 30"/>
                <a:gd name="T19" fmla="*/ 11 h 12"/>
                <a:gd name="T20" fmla="*/ 30 w 30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12">
                  <a:moveTo>
                    <a:pt x="30" y="12"/>
                  </a:moveTo>
                  <a:cubicBezTo>
                    <a:pt x="30" y="12"/>
                    <a:pt x="29" y="12"/>
                    <a:pt x="29" y="12"/>
                  </a:cubicBezTo>
                  <a:cubicBezTo>
                    <a:pt x="28" y="12"/>
                    <a:pt x="27" y="12"/>
                    <a:pt x="25" y="12"/>
                  </a:cubicBezTo>
                  <a:cubicBezTo>
                    <a:pt x="22" y="11"/>
                    <a:pt x="18" y="10"/>
                    <a:pt x="14" y="9"/>
                  </a:cubicBezTo>
                  <a:cubicBezTo>
                    <a:pt x="10" y="7"/>
                    <a:pt x="6" y="5"/>
                    <a:pt x="4" y="4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2" y="2"/>
                    <a:pt x="4" y="3"/>
                  </a:cubicBezTo>
                  <a:cubicBezTo>
                    <a:pt x="7" y="5"/>
                    <a:pt x="10" y="6"/>
                    <a:pt x="14" y="8"/>
                  </a:cubicBezTo>
                  <a:cubicBezTo>
                    <a:pt x="18" y="10"/>
                    <a:pt x="22" y="10"/>
                    <a:pt x="25" y="11"/>
                  </a:cubicBezTo>
                  <a:cubicBezTo>
                    <a:pt x="28" y="11"/>
                    <a:pt x="30" y="12"/>
                    <a:pt x="30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0" name="ïsḻiḑe"/>
            <p:cNvSpPr/>
            <p:nvPr>
              <p:custDataLst>
                <p:tags r:id="rId307"/>
              </p:custDataLst>
            </p:nvPr>
          </p:nvSpPr>
          <p:spPr bwMode="auto">
            <a:xfrm>
              <a:off x="11086323" y="5407718"/>
              <a:ext cx="131753" cy="16470"/>
            </a:xfrm>
            <a:custGeom>
              <a:avLst/>
              <a:gdLst>
                <a:gd name="T0" fmla="*/ 32 w 32"/>
                <a:gd name="T1" fmla="*/ 3 h 4"/>
                <a:gd name="T2" fmla="*/ 16 w 32"/>
                <a:gd name="T3" fmla="*/ 2 h 4"/>
                <a:gd name="T4" fmla="*/ 0 w 32"/>
                <a:gd name="T5" fmla="*/ 0 h 4"/>
                <a:gd name="T6" fmla="*/ 16 w 32"/>
                <a:gd name="T7" fmla="*/ 1 h 4"/>
                <a:gd name="T8" fmla="*/ 32 w 32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">
                  <a:moveTo>
                    <a:pt x="32" y="3"/>
                  </a:moveTo>
                  <a:cubicBezTo>
                    <a:pt x="32" y="4"/>
                    <a:pt x="24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1" name="ïṡ1ïḍê"/>
            <p:cNvSpPr/>
            <p:nvPr>
              <p:custDataLst>
                <p:tags r:id="rId308"/>
              </p:custDataLst>
            </p:nvPr>
          </p:nvSpPr>
          <p:spPr bwMode="auto">
            <a:xfrm>
              <a:off x="10837790" y="3817704"/>
              <a:ext cx="550965" cy="476106"/>
            </a:xfrm>
            <a:custGeom>
              <a:avLst/>
              <a:gdLst>
                <a:gd name="T0" fmla="*/ 0 w 133"/>
                <a:gd name="T1" fmla="*/ 37 h 115"/>
                <a:gd name="T2" fmla="*/ 22 w 133"/>
                <a:gd name="T3" fmla="*/ 12 h 115"/>
                <a:gd name="T4" fmla="*/ 58 w 133"/>
                <a:gd name="T5" fmla="*/ 2 h 115"/>
                <a:gd name="T6" fmla="*/ 123 w 133"/>
                <a:gd name="T7" fmla="*/ 35 h 115"/>
                <a:gd name="T8" fmla="*/ 133 w 133"/>
                <a:gd name="T9" fmla="*/ 65 h 115"/>
                <a:gd name="T10" fmla="*/ 104 w 133"/>
                <a:gd name="T11" fmla="*/ 70 h 115"/>
                <a:gd name="T12" fmla="*/ 95 w 133"/>
                <a:gd name="T13" fmla="*/ 49 h 115"/>
                <a:gd name="T14" fmla="*/ 94 w 133"/>
                <a:gd name="T15" fmla="*/ 79 h 115"/>
                <a:gd name="T16" fmla="*/ 100 w 133"/>
                <a:gd name="T17" fmla="*/ 109 h 115"/>
                <a:gd name="T18" fmla="*/ 23 w 133"/>
                <a:gd name="T19" fmla="*/ 115 h 115"/>
                <a:gd name="T20" fmla="*/ 30 w 133"/>
                <a:gd name="T21" fmla="*/ 48 h 115"/>
                <a:gd name="T22" fmla="*/ 21 w 133"/>
                <a:gd name="T23" fmla="*/ 56 h 115"/>
                <a:gd name="T24" fmla="*/ 0 w 133"/>
                <a:gd name="T25" fmla="*/ 3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5">
                  <a:moveTo>
                    <a:pt x="0" y="37"/>
                  </a:moveTo>
                  <a:cubicBezTo>
                    <a:pt x="0" y="37"/>
                    <a:pt x="18" y="16"/>
                    <a:pt x="22" y="12"/>
                  </a:cubicBezTo>
                  <a:cubicBezTo>
                    <a:pt x="27" y="9"/>
                    <a:pt x="39" y="0"/>
                    <a:pt x="58" y="2"/>
                  </a:cubicBezTo>
                  <a:cubicBezTo>
                    <a:pt x="76" y="5"/>
                    <a:pt x="111" y="4"/>
                    <a:pt x="123" y="35"/>
                  </a:cubicBezTo>
                  <a:cubicBezTo>
                    <a:pt x="131" y="54"/>
                    <a:pt x="133" y="65"/>
                    <a:pt x="133" y="65"/>
                  </a:cubicBezTo>
                  <a:cubicBezTo>
                    <a:pt x="133" y="65"/>
                    <a:pt x="116" y="72"/>
                    <a:pt x="104" y="70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5" y="49"/>
                    <a:pt x="89" y="50"/>
                    <a:pt x="94" y="7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7"/>
                    <a:pt x="0" y="37"/>
                    <a:pt x="0" y="37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2" name="îṣľîďe"/>
            <p:cNvSpPr/>
            <p:nvPr>
              <p:custDataLst>
                <p:tags r:id="rId309"/>
              </p:custDataLst>
            </p:nvPr>
          </p:nvSpPr>
          <p:spPr bwMode="auto">
            <a:xfrm>
              <a:off x="10845275" y="3953949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3" name="ïṡľîḑê"/>
            <p:cNvSpPr/>
            <p:nvPr>
              <p:custDataLst>
                <p:tags r:id="rId310"/>
              </p:custDataLst>
            </p:nvPr>
          </p:nvSpPr>
          <p:spPr bwMode="auto">
            <a:xfrm>
              <a:off x="10845275" y="3958440"/>
              <a:ext cx="95820" cy="73363"/>
            </a:xfrm>
            <a:custGeom>
              <a:avLst/>
              <a:gdLst>
                <a:gd name="T0" fmla="*/ 1 w 23"/>
                <a:gd name="T1" fmla="*/ 0 h 18"/>
                <a:gd name="T2" fmla="*/ 0 w 23"/>
                <a:gd name="T3" fmla="*/ 0 h 18"/>
                <a:gd name="T4" fmla="*/ 3 w 23"/>
                <a:gd name="T5" fmla="*/ 2 h 18"/>
                <a:gd name="T6" fmla="*/ 10 w 23"/>
                <a:gd name="T7" fmla="*/ 10 h 18"/>
                <a:gd name="T8" fmla="*/ 19 w 23"/>
                <a:gd name="T9" fmla="*/ 16 h 18"/>
                <a:gd name="T10" fmla="*/ 23 w 23"/>
                <a:gd name="T11" fmla="*/ 18 h 18"/>
                <a:gd name="T12" fmla="*/ 23 w 23"/>
                <a:gd name="T13" fmla="*/ 18 h 18"/>
                <a:gd name="T14" fmla="*/ 19 w 23"/>
                <a:gd name="T15" fmla="*/ 15 h 18"/>
                <a:gd name="T16" fmla="*/ 11 w 23"/>
                <a:gd name="T17" fmla="*/ 9 h 18"/>
                <a:gd name="T18" fmla="*/ 3 w 23"/>
                <a:gd name="T19" fmla="*/ 2 h 18"/>
                <a:gd name="T20" fmla="*/ 1 w 23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18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4" y="4"/>
                    <a:pt x="7" y="7"/>
                    <a:pt x="10" y="10"/>
                  </a:cubicBezTo>
                  <a:cubicBezTo>
                    <a:pt x="14" y="12"/>
                    <a:pt x="17" y="14"/>
                    <a:pt x="19" y="16"/>
                  </a:cubicBezTo>
                  <a:cubicBezTo>
                    <a:pt x="21" y="17"/>
                    <a:pt x="22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1" y="17"/>
                    <a:pt x="19" y="15"/>
                  </a:cubicBezTo>
                  <a:cubicBezTo>
                    <a:pt x="17" y="14"/>
                    <a:pt x="14" y="12"/>
                    <a:pt x="11" y="9"/>
                  </a:cubicBezTo>
                  <a:cubicBezTo>
                    <a:pt x="8" y="6"/>
                    <a:pt x="5" y="4"/>
                    <a:pt x="3" y="2"/>
                  </a:cubicBezTo>
                  <a:cubicBezTo>
                    <a:pt x="2" y="1"/>
                    <a:pt x="1" y="0"/>
                    <a:pt x="1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4" name="íŝḷídê"/>
            <p:cNvSpPr/>
            <p:nvPr>
              <p:custDataLst>
                <p:tags r:id="rId311"/>
              </p:custDataLst>
            </p:nvPr>
          </p:nvSpPr>
          <p:spPr bwMode="auto">
            <a:xfrm>
              <a:off x="11123752" y="3998865"/>
              <a:ext cx="53899" cy="67374"/>
            </a:xfrm>
            <a:custGeom>
              <a:avLst/>
              <a:gdLst>
                <a:gd name="T0" fmla="*/ 13 w 13"/>
                <a:gd name="T1" fmla="*/ 0 h 16"/>
                <a:gd name="T2" fmla="*/ 13 w 13"/>
                <a:gd name="T3" fmla="*/ 0 h 16"/>
                <a:gd name="T4" fmla="*/ 6 w 13"/>
                <a:gd name="T5" fmla="*/ 0 h 16"/>
                <a:gd name="T6" fmla="*/ 4 w 13"/>
                <a:gd name="T7" fmla="*/ 0 h 16"/>
                <a:gd name="T8" fmla="*/ 0 w 13"/>
                <a:gd name="T9" fmla="*/ 0 h 16"/>
                <a:gd name="T10" fmla="*/ 0 w 13"/>
                <a:gd name="T11" fmla="*/ 0 h 16"/>
                <a:gd name="T12" fmla="*/ 1 w 13"/>
                <a:gd name="T13" fmla="*/ 0 h 16"/>
                <a:gd name="T14" fmla="*/ 4 w 13"/>
                <a:gd name="T15" fmla="*/ 0 h 16"/>
                <a:gd name="T16" fmla="*/ 8 w 13"/>
                <a:gd name="T17" fmla="*/ 1 h 16"/>
                <a:gd name="T18" fmla="*/ 13 w 13"/>
                <a:gd name="T19" fmla="*/ 0 h 16"/>
                <a:gd name="T20" fmla="*/ 12 w 13"/>
                <a:gd name="T21" fmla="*/ 12 h 16"/>
                <a:gd name="T22" fmla="*/ 10 w 13"/>
                <a:gd name="T23" fmla="*/ 15 h 16"/>
                <a:gd name="T24" fmla="*/ 9 w 13"/>
                <a:gd name="T25" fmla="*/ 16 h 16"/>
                <a:gd name="T26" fmla="*/ 6 w 13"/>
                <a:gd name="T27" fmla="*/ 14 h 16"/>
                <a:gd name="T28" fmla="*/ 2 w 13"/>
                <a:gd name="T29" fmla="*/ 8 h 16"/>
                <a:gd name="T30" fmla="*/ 1 w 13"/>
                <a:gd name="T31" fmla="*/ 1 h 16"/>
                <a:gd name="T32" fmla="*/ 1 w 13"/>
                <a:gd name="T33" fmla="*/ 1 h 16"/>
                <a:gd name="T34" fmla="*/ 1 w 13"/>
                <a:gd name="T35" fmla="*/ 1 h 16"/>
                <a:gd name="T36" fmla="*/ 1 w 13"/>
                <a:gd name="T37" fmla="*/ 3 h 16"/>
                <a:gd name="T38" fmla="*/ 2 w 13"/>
                <a:gd name="T39" fmla="*/ 8 h 16"/>
                <a:gd name="T40" fmla="*/ 5 w 13"/>
                <a:gd name="T41" fmla="*/ 15 h 16"/>
                <a:gd name="T42" fmla="*/ 9 w 13"/>
                <a:gd name="T43" fmla="*/ 16 h 16"/>
                <a:gd name="T44" fmla="*/ 10 w 13"/>
                <a:gd name="T45" fmla="*/ 16 h 16"/>
                <a:gd name="T46" fmla="*/ 13 w 13"/>
                <a:gd name="T47" fmla="*/ 12 h 16"/>
                <a:gd name="T48" fmla="*/ 13 w 13"/>
                <a:gd name="T49" fmla="*/ 0 h 16"/>
                <a:gd name="T50" fmla="*/ 13 w 13"/>
                <a:gd name="T5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2" y="0"/>
                    <a:pt x="4" y="0"/>
                  </a:cubicBezTo>
                  <a:cubicBezTo>
                    <a:pt x="5" y="0"/>
                    <a:pt x="6" y="1"/>
                    <a:pt x="8" y="1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3" y="4"/>
                    <a:pt x="13" y="8"/>
                    <a:pt x="12" y="12"/>
                  </a:cubicBezTo>
                  <a:cubicBezTo>
                    <a:pt x="12" y="13"/>
                    <a:pt x="11" y="15"/>
                    <a:pt x="10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7" y="15"/>
                    <a:pt x="6" y="14"/>
                  </a:cubicBezTo>
                  <a:cubicBezTo>
                    <a:pt x="4" y="12"/>
                    <a:pt x="3" y="10"/>
                    <a:pt x="2" y="8"/>
                  </a:cubicBezTo>
                  <a:cubicBezTo>
                    <a:pt x="1" y="4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3"/>
                  </a:cubicBezTo>
                  <a:cubicBezTo>
                    <a:pt x="1" y="4"/>
                    <a:pt x="1" y="6"/>
                    <a:pt x="2" y="8"/>
                  </a:cubicBezTo>
                  <a:cubicBezTo>
                    <a:pt x="2" y="10"/>
                    <a:pt x="3" y="13"/>
                    <a:pt x="5" y="15"/>
                  </a:cubicBezTo>
                  <a:cubicBezTo>
                    <a:pt x="6" y="16"/>
                    <a:pt x="7" y="16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2" y="16"/>
                    <a:pt x="13" y="13"/>
                    <a:pt x="13" y="12"/>
                  </a:cubicBezTo>
                  <a:cubicBezTo>
                    <a:pt x="13" y="7"/>
                    <a:pt x="13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5" name="îŝlîdê"/>
            <p:cNvSpPr/>
            <p:nvPr>
              <p:custDataLst>
                <p:tags r:id="rId312"/>
              </p:custDataLst>
            </p:nvPr>
          </p:nvSpPr>
          <p:spPr bwMode="auto">
            <a:xfrm>
              <a:off x="11255504" y="4082707"/>
              <a:ext cx="0" cy="2994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6" name="ïšḻîdè"/>
            <p:cNvSpPr/>
            <p:nvPr>
              <p:custDataLst>
                <p:tags r:id="rId313"/>
              </p:custDataLst>
            </p:nvPr>
          </p:nvSpPr>
          <p:spPr bwMode="auto">
            <a:xfrm>
              <a:off x="11255504" y="4045276"/>
              <a:ext cx="119775" cy="40425"/>
            </a:xfrm>
            <a:custGeom>
              <a:avLst/>
              <a:gdLst>
                <a:gd name="T0" fmla="*/ 29 w 29"/>
                <a:gd name="T1" fmla="*/ 0 h 10"/>
                <a:gd name="T2" fmla="*/ 25 w 29"/>
                <a:gd name="T3" fmla="*/ 3 h 10"/>
                <a:gd name="T4" fmla="*/ 15 w 29"/>
                <a:gd name="T5" fmla="*/ 7 h 10"/>
                <a:gd name="T6" fmla="*/ 5 w 29"/>
                <a:gd name="T7" fmla="*/ 9 h 10"/>
                <a:gd name="T8" fmla="*/ 0 w 29"/>
                <a:gd name="T9" fmla="*/ 9 h 10"/>
                <a:gd name="T10" fmla="*/ 0 w 29"/>
                <a:gd name="T11" fmla="*/ 10 h 10"/>
                <a:gd name="T12" fmla="*/ 2 w 29"/>
                <a:gd name="T13" fmla="*/ 10 h 10"/>
                <a:gd name="T14" fmla="*/ 5 w 29"/>
                <a:gd name="T15" fmla="*/ 10 h 10"/>
                <a:gd name="T16" fmla="*/ 16 w 29"/>
                <a:gd name="T17" fmla="*/ 8 h 10"/>
                <a:gd name="T18" fmla="*/ 26 w 29"/>
                <a:gd name="T19" fmla="*/ 3 h 10"/>
                <a:gd name="T20" fmla="*/ 28 w 29"/>
                <a:gd name="T21" fmla="*/ 1 h 10"/>
                <a:gd name="T22" fmla="*/ 29 w 29"/>
                <a:gd name="T23" fmla="*/ 0 h 10"/>
                <a:gd name="T24" fmla="*/ 29 w 29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0">
                  <a:moveTo>
                    <a:pt x="29" y="0"/>
                  </a:moveTo>
                  <a:cubicBezTo>
                    <a:pt x="28" y="0"/>
                    <a:pt x="27" y="1"/>
                    <a:pt x="25" y="3"/>
                  </a:cubicBezTo>
                  <a:cubicBezTo>
                    <a:pt x="23" y="4"/>
                    <a:pt x="20" y="6"/>
                    <a:pt x="15" y="7"/>
                  </a:cubicBezTo>
                  <a:cubicBezTo>
                    <a:pt x="11" y="8"/>
                    <a:pt x="7" y="9"/>
                    <a:pt x="5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8" y="9"/>
                    <a:pt x="11" y="9"/>
                    <a:pt x="16" y="8"/>
                  </a:cubicBezTo>
                  <a:cubicBezTo>
                    <a:pt x="20" y="7"/>
                    <a:pt x="23" y="5"/>
                    <a:pt x="26" y="3"/>
                  </a:cubicBezTo>
                  <a:cubicBezTo>
                    <a:pt x="27" y="2"/>
                    <a:pt x="28" y="1"/>
                    <a:pt x="28" y="1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7" name="iṥļíḑê"/>
            <p:cNvSpPr/>
            <p:nvPr>
              <p:custDataLst>
                <p:tags r:id="rId314"/>
              </p:custDataLst>
            </p:nvPr>
          </p:nvSpPr>
          <p:spPr bwMode="auto">
            <a:xfrm>
              <a:off x="10929118" y="4277342"/>
              <a:ext cx="7486" cy="2994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8" name="iṧliḍè"/>
            <p:cNvSpPr/>
            <p:nvPr>
              <p:custDataLst>
                <p:tags r:id="rId315"/>
              </p:custDataLst>
            </p:nvPr>
          </p:nvSpPr>
          <p:spPr bwMode="auto">
            <a:xfrm>
              <a:off x="10936604" y="4256380"/>
              <a:ext cx="311415" cy="23955"/>
            </a:xfrm>
            <a:custGeom>
              <a:avLst/>
              <a:gdLst>
                <a:gd name="T0" fmla="*/ 74 w 75"/>
                <a:gd name="T1" fmla="*/ 0 h 6"/>
                <a:gd name="T2" fmla="*/ 37 w 75"/>
                <a:gd name="T3" fmla="*/ 2 h 6"/>
                <a:gd name="T4" fmla="*/ 0 w 75"/>
                <a:gd name="T5" fmla="*/ 5 h 6"/>
                <a:gd name="T6" fmla="*/ 0 w 75"/>
                <a:gd name="T7" fmla="*/ 6 h 6"/>
                <a:gd name="T8" fmla="*/ 37 w 75"/>
                <a:gd name="T9" fmla="*/ 3 h 6"/>
                <a:gd name="T10" fmla="*/ 75 w 75"/>
                <a:gd name="T11" fmla="*/ 0 h 6"/>
                <a:gd name="T12" fmla="*/ 74 w 7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">
                  <a:moveTo>
                    <a:pt x="74" y="0"/>
                  </a:moveTo>
                  <a:cubicBezTo>
                    <a:pt x="71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5"/>
                    <a:pt x="19" y="5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9" name="i$ļïḓê"/>
            <p:cNvSpPr/>
            <p:nvPr>
              <p:custDataLst>
                <p:tags r:id="rId316"/>
              </p:custDataLst>
            </p:nvPr>
          </p:nvSpPr>
          <p:spPr bwMode="auto">
            <a:xfrm>
              <a:off x="10969542" y="3477844"/>
              <a:ext cx="236556" cy="248533"/>
            </a:xfrm>
            <a:custGeom>
              <a:avLst/>
              <a:gdLst>
                <a:gd name="T0" fmla="*/ 16 w 57"/>
                <a:gd name="T1" fmla="*/ 53 h 60"/>
                <a:gd name="T2" fmla="*/ 9 w 57"/>
                <a:gd name="T3" fmla="*/ 32 h 60"/>
                <a:gd name="T4" fmla="*/ 3 w 57"/>
                <a:gd name="T5" fmla="*/ 21 h 60"/>
                <a:gd name="T6" fmla="*/ 3 w 57"/>
                <a:gd name="T7" fmla="*/ 5 h 60"/>
                <a:gd name="T8" fmla="*/ 19 w 57"/>
                <a:gd name="T9" fmla="*/ 1 h 60"/>
                <a:gd name="T10" fmla="*/ 28 w 57"/>
                <a:gd name="T11" fmla="*/ 7 h 60"/>
                <a:gd name="T12" fmla="*/ 33 w 57"/>
                <a:gd name="T13" fmla="*/ 15 h 60"/>
                <a:gd name="T14" fmla="*/ 39 w 57"/>
                <a:gd name="T15" fmla="*/ 12 h 60"/>
                <a:gd name="T16" fmla="*/ 45 w 57"/>
                <a:gd name="T17" fmla="*/ 15 h 60"/>
                <a:gd name="T18" fmla="*/ 47 w 57"/>
                <a:gd name="T19" fmla="*/ 21 h 60"/>
                <a:gd name="T20" fmla="*/ 56 w 57"/>
                <a:gd name="T21" fmla="*/ 26 h 60"/>
                <a:gd name="T22" fmla="*/ 54 w 57"/>
                <a:gd name="T23" fmla="*/ 39 h 60"/>
                <a:gd name="T24" fmla="*/ 47 w 57"/>
                <a:gd name="T2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16" y="53"/>
                  </a:moveTo>
                  <a:cubicBezTo>
                    <a:pt x="16" y="46"/>
                    <a:pt x="13" y="38"/>
                    <a:pt x="9" y="32"/>
                  </a:cubicBezTo>
                  <a:cubicBezTo>
                    <a:pt x="7" y="28"/>
                    <a:pt x="4" y="25"/>
                    <a:pt x="3" y="21"/>
                  </a:cubicBezTo>
                  <a:cubicBezTo>
                    <a:pt x="1" y="16"/>
                    <a:pt x="0" y="9"/>
                    <a:pt x="3" y="5"/>
                  </a:cubicBezTo>
                  <a:cubicBezTo>
                    <a:pt x="7" y="1"/>
                    <a:pt x="14" y="0"/>
                    <a:pt x="19" y="1"/>
                  </a:cubicBezTo>
                  <a:cubicBezTo>
                    <a:pt x="23" y="2"/>
                    <a:pt x="25" y="4"/>
                    <a:pt x="28" y="7"/>
                  </a:cubicBezTo>
                  <a:cubicBezTo>
                    <a:pt x="30" y="9"/>
                    <a:pt x="32" y="12"/>
                    <a:pt x="33" y="15"/>
                  </a:cubicBezTo>
                  <a:cubicBezTo>
                    <a:pt x="34" y="13"/>
                    <a:pt x="36" y="11"/>
                    <a:pt x="39" y="12"/>
                  </a:cubicBezTo>
                  <a:cubicBezTo>
                    <a:pt x="41" y="12"/>
                    <a:pt x="43" y="13"/>
                    <a:pt x="45" y="15"/>
                  </a:cubicBezTo>
                  <a:cubicBezTo>
                    <a:pt x="46" y="17"/>
                    <a:pt x="47" y="19"/>
                    <a:pt x="47" y="21"/>
                  </a:cubicBezTo>
                  <a:cubicBezTo>
                    <a:pt x="50" y="19"/>
                    <a:pt x="55" y="23"/>
                    <a:pt x="56" y="26"/>
                  </a:cubicBezTo>
                  <a:cubicBezTo>
                    <a:pt x="57" y="29"/>
                    <a:pt x="56" y="35"/>
                    <a:pt x="54" y="39"/>
                  </a:cubicBezTo>
                  <a:cubicBezTo>
                    <a:pt x="51" y="43"/>
                    <a:pt x="51" y="54"/>
                    <a:pt x="47" y="6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0" name="íṣľíḍé"/>
            <p:cNvSpPr/>
            <p:nvPr>
              <p:custDataLst>
                <p:tags r:id="rId317"/>
              </p:custDataLst>
            </p:nvPr>
          </p:nvSpPr>
          <p:spPr bwMode="auto">
            <a:xfrm>
              <a:off x="11032424" y="3539228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4 h 77"/>
                <a:gd name="T4" fmla="*/ 9 w 36"/>
                <a:gd name="T5" fmla="*/ 57 h 77"/>
                <a:gd name="T6" fmla="*/ 8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4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1" name="îSľîḓe"/>
            <p:cNvSpPr/>
            <p:nvPr>
              <p:custDataLst>
                <p:tags r:id="rId318"/>
              </p:custDataLst>
            </p:nvPr>
          </p:nvSpPr>
          <p:spPr bwMode="auto">
            <a:xfrm>
              <a:off x="11039909" y="3618580"/>
              <a:ext cx="32938" cy="16470"/>
            </a:xfrm>
            <a:custGeom>
              <a:avLst/>
              <a:gdLst>
                <a:gd name="T0" fmla="*/ 8 w 8"/>
                <a:gd name="T1" fmla="*/ 1 h 4"/>
                <a:gd name="T2" fmla="*/ 4 w 8"/>
                <a:gd name="T3" fmla="*/ 2 h 4"/>
                <a:gd name="T4" fmla="*/ 0 w 8"/>
                <a:gd name="T5" fmla="*/ 3 h 4"/>
                <a:gd name="T6" fmla="*/ 4 w 8"/>
                <a:gd name="T7" fmla="*/ 1 h 4"/>
                <a:gd name="T8" fmla="*/ 8 w 8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3"/>
                    <a:pt x="1" y="4"/>
                    <a:pt x="0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2" name="i$liḑê"/>
            <p:cNvSpPr/>
            <p:nvPr>
              <p:custDataLst>
                <p:tags r:id="rId319"/>
              </p:custDataLst>
            </p:nvPr>
          </p:nvSpPr>
          <p:spPr bwMode="auto">
            <a:xfrm>
              <a:off x="11056379" y="3651518"/>
              <a:ext cx="13475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3" name="íş1ïḋe"/>
            <p:cNvSpPr/>
            <p:nvPr>
              <p:custDataLst>
                <p:tags r:id="rId320"/>
              </p:custDataLst>
            </p:nvPr>
          </p:nvSpPr>
          <p:spPr bwMode="auto">
            <a:xfrm>
              <a:off x="11126746" y="3651518"/>
              <a:ext cx="13475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4" name="îṡľïḋê"/>
            <p:cNvSpPr/>
            <p:nvPr>
              <p:custDataLst>
                <p:tags r:id="rId321"/>
              </p:custDataLst>
            </p:nvPr>
          </p:nvSpPr>
          <p:spPr bwMode="auto">
            <a:xfrm>
              <a:off x="11123752" y="3623071"/>
              <a:ext cx="28447" cy="7486"/>
            </a:xfrm>
            <a:custGeom>
              <a:avLst/>
              <a:gdLst>
                <a:gd name="T0" fmla="*/ 7 w 7"/>
                <a:gd name="T1" fmla="*/ 2 h 2"/>
                <a:gd name="T2" fmla="*/ 3 w 7"/>
                <a:gd name="T3" fmla="*/ 1 h 2"/>
                <a:gd name="T4" fmla="*/ 0 w 7"/>
                <a:gd name="T5" fmla="*/ 0 h 2"/>
                <a:gd name="T6" fmla="*/ 3 w 7"/>
                <a:gd name="T7" fmla="*/ 0 h 2"/>
                <a:gd name="T8" fmla="*/ 7 w 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2"/>
                  </a:moveTo>
                  <a:cubicBezTo>
                    <a:pt x="6" y="2"/>
                    <a:pt x="5" y="1"/>
                    <a:pt x="3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1"/>
                    <a:pt x="7" y="2"/>
                    <a:pt x="7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5" name="iş1iḍè"/>
            <p:cNvSpPr/>
            <p:nvPr>
              <p:custDataLst>
                <p:tags r:id="rId322"/>
              </p:custDataLst>
            </p:nvPr>
          </p:nvSpPr>
          <p:spPr bwMode="auto">
            <a:xfrm>
              <a:off x="11098300" y="3700924"/>
              <a:ext cx="32938" cy="28447"/>
            </a:xfrm>
            <a:custGeom>
              <a:avLst/>
              <a:gdLst>
                <a:gd name="T0" fmla="*/ 7 w 8"/>
                <a:gd name="T1" fmla="*/ 0 h 7"/>
                <a:gd name="T2" fmla="*/ 6 w 8"/>
                <a:gd name="T3" fmla="*/ 5 h 7"/>
                <a:gd name="T4" fmla="*/ 0 w 8"/>
                <a:gd name="T5" fmla="*/ 6 h 7"/>
                <a:gd name="T6" fmla="*/ 5 w 8"/>
                <a:gd name="T7" fmla="*/ 4 h 7"/>
                <a:gd name="T8" fmla="*/ 7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0"/>
                  </a:moveTo>
                  <a:cubicBezTo>
                    <a:pt x="7" y="0"/>
                    <a:pt x="8" y="2"/>
                    <a:pt x="6" y="5"/>
                  </a:cubicBezTo>
                  <a:cubicBezTo>
                    <a:pt x="3" y="7"/>
                    <a:pt x="0" y="6"/>
                    <a:pt x="0" y="6"/>
                  </a:cubicBezTo>
                  <a:cubicBezTo>
                    <a:pt x="0" y="6"/>
                    <a:pt x="3" y="6"/>
                    <a:pt x="5" y="4"/>
                  </a:cubicBezTo>
                  <a:cubicBezTo>
                    <a:pt x="7" y="2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6" name="ïṣlïḓé"/>
            <p:cNvSpPr/>
            <p:nvPr>
              <p:custDataLst>
                <p:tags r:id="rId323"/>
              </p:custDataLst>
            </p:nvPr>
          </p:nvSpPr>
          <p:spPr bwMode="auto">
            <a:xfrm>
              <a:off x="11119261" y="3696433"/>
              <a:ext cx="11978" cy="8983"/>
            </a:xfrm>
            <a:custGeom>
              <a:avLst/>
              <a:gdLst>
                <a:gd name="T0" fmla="*/ 3 w 3"/>
                <a:gd name="T1" fmla="*/ 2 h 2"/>
                <a:gd name="T2" fmla="*/ 2 w 3"/>
                <a:gd name="T3" fmla="*/ 1 h 2"/>
                <a:gd name="T4" fmla="*/ 0 w 3"/>
                <a:gd name="T5" fmla="*/ 1 h 2"/>
                <a:gd name="T6" fmla="*/ 2 w 3"/>
                <a:gd name="T7" fmla="*/ 1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3" y="2"/>
                    <a:pt x="2" y="2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3" y="1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7" name="îś1ide"/>
            <p:cNvSpPr/>
            <p:nvPr>
              <p:custDataLst>
                <p:tags r:id="rId324"/>
              </p:custDataLst>
            </p:nvPr>
          </p:nvSpPr>
          <p:spPr bwMode="auto">
            <a:xfrm>
              <a:off x="11044402" y="3679964"/>
              <a:ext cx="32938" cy="8983"/>
            </a:xfrm>
            <a:custGeom>
              <a:avLst/>
              <a:gdLst>
                <a:gd name="T0" fmla="*/ 8 w 8"/>
                <a:gd name="T1" fmla="*/ 0 h 2"/>
                <a:gd name="T2" fmla="*/ 4 w 8"/>
                <a:gd name="T3" fmla="*/ 2 h 2"/>
                <a:gd name="T4" fmla="*/ 0 w 8"/>
                <a:gd name="T5" fmla="*/ 1 h 2"/>
                <a:gd name="T6" fmla="*/ 4 w 8"/>
                <a:gd name="T7" fmla="*/ 0 h 2"/>
                <a:gd name="T8" fmla="*/ 8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8" y="1"/>
                    <a:pt x="6" y="2"/>
                    <a:pt x="4" y="2"/>
                  </a:cubicBezTo>
                  <a:cubicBezTo>
                    <a:pt x="2" y="2"/>
                    <a:pt x="0" y="1"/>
                    <a:pt x="0" y="1"/>
                  </a:cubicBezTo>
                  <a:cubicBezTo>
                    <a:pt x="0" y="0"/>
                    <a:pt x="1" y="0"/>
                    <a:pt x="4" y="0"/>
                  </a:cubicBezTo>
                  <a:cubicBezTo>
                    <a:pt x="6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8" name="iSḷîḑê"/>
            <p:cNvSpPr/>
            <p:nvPr>
              <p:custDataLst>
                <p:tags r:id="rId325"/>
              </p:custDataLst>
            </p:nvPr>
          </p:nvSpPr>
          <p:spPr bwMode="auto">
            <a:xfrm>
              <a:off x="11086323" y="3651518"/>
              <a:ext cx="16470" cy="58391"/>
            </a:xfrm>
            <a:custGeom>
              <a:avLst/>
              <a:gdLst>
                <a:gd name="T0" fmla="*/ 4 w 4"/>
                <a:gd name="T1" fmla="*/ 12 h 14"/>
                <a:gd name="T2" fmla="*/ 1 w 4"/>
                <a:gd name="T3" fmla="*/ 13 h 14"/>
                <a:gd name="T4" fmla="*/ 0 w 4"/>
                <a:gd name="T5" fmla="*/ 10 h 14"/>
                <a:gd name="T6" fmla="*/ 3 w 4"/>
                <a:gd name="T7" fmla="*/ 8 h 14"/>
                <a:gd name="T8" fmla="*/ 4 w 4"/>
                <a:gd name="T9" fmla="*/ 8 h 14"/>
                <a:gd name="T10" fmla="*/ 3 w 4"/>
                <a:gd name="T11" fmla="*/ 9 h 14"/>
                <a:gd name="T12" fmla="*/ 3 w 4"/>
                <a:gd name="T13" fmla="*/ 0 h 14"/>
                <a:gd name="T14" fmla="*/ 4 w 4"/>
                <a:gd name="T15" fmla="*/ 8 h 14"/>
                <a:gd name="T16" fmla="*/ 4 w 4"/>
                <a:gd name="T17" fmla="*/ 9 h 14"/>
                <a:gd name="T18" fmla="*/ 4 w 4"/>
                <a:gd name="T19" fmla="*/ 9 h 14"/>
                <a:gd name="T20" fmla="*/ 3 w 4"/>
                <a:gd name="T21" fmla="*/ 9 h 14"/>
                <a:gd name="T22" fmla="*/ 1 w 4"/>
                <a:gd name="T23" fmla="*/ 10 h 14"/>
                <a:gd name="T24" fmla="*/ 2 w 4"/>
                <a:gd name="T25" fmla="*/ 12 h 14"/>
                <a:gd name="T26" fmla="*/ 4 w 4"/>
                <a:gd name="T2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4">
                  <a:moveTo>
                    <a:pt x="4" y="12"/>
                  </a:moveTo>
                  <a:cubicBezTo>
                    <a:pt x="4" y="12"/>
                    <a:pt x="3" y="14"/>
                    <a:pt x="1" y="13"/>
                  </a:cubicBezTo>
                  <a:cubicBezTo>
                    <a:pt x="0" y="13"/>
                    <a:pt x="0" y="11"/>
                    <a:pt x="0" y="10"/>
                  </a:cubicBezTo>
                  <a:cubicBezTo>
                    <a:pt x="0" y="9"/>
                    <a:pt x="2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4"/>
                    <a:pt x="3" y="0"/>
                    <a:pt x="3" y="0"/>
                  </a:cubicBezTo>
                  <a:cubicBezTo>
                    <a:pt x="3" y="0"/>
                    <a:pt x="3" y="4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8"/>
                    <a:pt x="1" y="9"/>
                    <a:pt x="1" y="10"/>
                  </a:cubicBezTo>
                  <a:cubicBezTo>
                    <a:pt x="0" y="11"/>
                    <a:pt x="1" y="12"/>
                    <a:pt x="2" y="12"/>
                  </a:cubicBezTo>
                  <a:cubicBezTo>
                    <a:pt x="3" y="13"/>
                    <a:pt x="4" y="12"/>
                    <a:pt x="4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9" name="îṥľiḓê"/>
            <p:cNvSpPr/>
            <p:nvPr>
              <p:custDataLst>
                <p:tags r:id="rId326"/>
              </p:custDataLst>
            </p:nvPr>
          </p:nvSpPr>
          <p:spPr bwMode="auto">
            <a:xfrm>
              <a:off x="11123752" y="3675473"/>
              <a:ext cx="23955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1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0" name="íṧḷîḍê"/>
            <p:cNvSpPr/>
            <p:nvPr>
              <p:custDataLst>
                <p:tags r:id="rId327"/>
              </p:custDataLst>
            </p:nvPr>
          </p:nvSpPr>
          <p:spPr bwMode="auto">
            <a:xfrm>
              <a:off x="11114769" y="3717394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1" name="ïSḷïḋê"/>
            <p:cNvSpPr/>
            <p:nvPr>
              <p:custDataLst>
                <p:tags r:id="rId328"/>
              </p:custDataLst>
            </p:nvPr>
          </p:nvSpPr>
          <p:spPr bwMode="auto">
            <a:xfrm>
              <a:off x="11069853" y="3775784"/>
              <a:ext cx="40425" cy="16470"/>
            </a:xfrm>
            <a:custGeom>
              <a:avLst/>
              <a:gdLst>
                <a:gd name="T0" fmla="*/ 10 w 10"/>
                <a:gd name="T1" fmla="*/ 4 h 4"/>
                <a:gd name="T2" fmla="*/ 5 w 10"/>
                <a:gd name="T3" fmla="*/ 3 h 4"/>
                <a:gd name="T4" fmla="*/ 0 w 10"/>
                <a:gd name="T5" fmla="*/ 0 h 4"/>
                <a:gd name="T6" fmla="*/ 5 w 10"/>
                <a:gd name="T7" fmla="*/ 1 h 4"/>
                <a:gd name="T8" fmla="*/ 10 w 1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10" y="4"/>
                    <a:pt x="8" y="4"/>
                    <a:pt x="5" y="3"/>
                  </a:cubicBezTo>
                  <a:cubicBezTo>
                    <a:pt x="2" y="2"/>
                    <a:pt x="0" y="1"/>
                    <a:pt x="0" y="0"/>
                  </a:cubicBezTo>
                  <a:cubicBezTo>
                    <a:pt x="0" y="0"/>
                    <a:pt x="3" y="0"/>
                    <a:pt x="5" y="1"/>
                  </a:cubicBezTo>
                  <a:cubicBezTo>
                    <a:pt x="8" y="2"/>
                    <a:pt x="10" y="3"/>
                    <a:pt x="1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2" name="ïṥlîḋê"/>
            <p:cNvSpPr/>
            <p:nvPr>
              <p:custDataLst>
                <p:tags r:id="rId329"/>
              </p:custDataLst>
            </p:nvPr>
          </p:nvSpPr>
          <p:spPr bwMode="auto">
            <a:xfrm>
              <a:off x="11168668" y="3639540"/>
              <a:ext cx="37430" cy="56893"/>
            </a:xfrm>
            <a:custGeom>
              <a:avLst/>
              <a:gdLst>
                <a:gd name="T0" fmla="*/ 1 w 9"/>
                <a:gd name="T1" fmla="*/ 4 h 14"/>
                <a:gd name="T2" fmla="*/ 9 w 9"/>
                <a:gd name="T3" fmla="*/ 6 h 14"/>
                <a:gd name="T4" fmla="*/ 0 w 9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4"/>
                  </a:moveTo>
                  <a:cubicBezTo>
                    <a:pt x="1" y="4"/>
                    <a:pt x="9" y="0"/>
                    <a:pt x="9" y="6"/>
                  </a:cubicBezTo>
                  <a:cubicBezTo>
                    <a:pt x="9" y="12"/>
                    <a:pt x="7" y="14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3" name="iṩľiḓe"/>
            <p:cNvSpPr/>
            <p:nvPr>
              <p:custDataLst>
                <p:tags r:id="rId330"/>
              </p:custDataLst>
            </p:nvPr>
          </p:nvSpPr>
          <p:spPr bwMode="auto">
            <a:xfrm>
              <a:off x="11177651" y="3663495"/>
              <a:ext cx="16470" cy="20961"/>
            </a:xfrm>
            <a:custGeom>
              <a:avLst/>
              <a:gdLst>
                <a:gd name="T0" fmla="*/ 0 w 4"/>
                <a:gd name="T1" fmla="*/ 4 h 5"/>
                <a:gd name="T2" fmla="*/ 2 w 4"/>
                <a:gd name="T3" fmla="*/ 4 h 5"/>
                <a:gd name="T4" fmla="*/ 3 w 4"/>
                <a:gd name="T5" fmla="*/ 2 h 5"/>
                <a:gd name="T6" fmla="*/ 2 w 4"/>
                <a:gd name="T7" fmla="*/ 0 h 5"/>
                <a:gd name="T8" fmla="*/ 1 w 4"/>
                <a:gd name="T9" fmla="*/ 0 h 5"/>
                <a:gd name="T10" fmla="*/ 2 w 4"/>
                <a:gd name="T11" fmla="*/ 0 h 5"/>
                <a:gd name="T12" fmla="*/ 4 w 4"/>
                <a:gd name="T13" fmla="*/ 2 h 5"/>
                <a:gd name="T14" fmla="*/ 2 w 4"/>
                <a:gd name="T15" fmla="*/ 5 h 5"/>
                <a:gd name="T16" fmla="*/ 0 w 4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4" name="iŝľíḍê"/>
            <p:cNvSpPr/>
            <p:nvPr>
              <p:custDataLst>
                <p:tags r:id="rId331"/>
              </p:custDataLst>
            </p:nvPr>
          </p:nvSpPr>
          <p:spPr bwMode="auto">
            <a:xfrm>
              <a:off x="11011463" y="3518268"/>
              <a:ext cx="178166" cy="140736"/>
            </a:xfrm>
            <a:custGeom>
              <a:avLst/>
              <a:gdLst>
                <a:gd name="T0" fmla="*/ 1 w 43"/>
                <a:gd name="T1" fmla="*/ 18 h 34"/>
                <a:gd name="T2" fmla="*/ 14 w 43"/>
                <a:gd name="T3" fmla="*/ 18 h 34"/>
                <a:gd name="T4" fmla="*/ 38 w 43"/>
                <a:gd name="T5" fmla="*/ 21 h 34"/>
                <a:gd name="T6" fmla="*/ 38 w 43"/>
                <a:gd name="T7" fmla="*/ 34 h 34"/>
                <a:gd name="T8" fmla="*/ 41 w 43"/>
                <a:gd name="T9" fmla="*/ 30 h 34"/>
                <a:gd name="T10" fmla="*/ 43 w 43"/>
                <a:gd name="T11" fmla="*/ 17 h 34"/>
                <a:gd name="T12" fmla="*/ 6 w 43"/>
                <a:gd name="T13" fmla="*/ 0 h 34"/>
                <a:gd name="T14" fmla="*/ 0 w 43"/>
                <a:gd name="T15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4">
                  <a:moveTo>
                    <a:pt x="1" y="18"/>
                  </a:moveTo>
                  <a:cubicBezTo>
                    <a:pt x="1" y="17"/>
                    <a:pt x="5" y="20"/>
                    <a:pt x="14" y="18"/>
                  </a:cubicBezTo>
                  <a:cubicBezTo>
                    <a:pt x="22" y="15"/>
                    <a:pt x="38" y="21"/>
                    <a:pt x="38" y="21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5" name="iṧḷiḑê"/>
            <p:cNvSpPr/>
            <p:nvPr>
              <p:custDataLst>
                <p:tags r:id="rId332"/>
              </p:custDataLst>
            </p:nvPr>
          </p:nvSpPr>
          <p:spPr bwMode="auto">
            <a:xfrm>
              <a:off x="11177651" y="4856754"/>
              <a:ext cx="35933" cy="32938"/>
            </a:xfrm>
            <a:custGeom>
              <a:avLst/>
              <a:gdLst>
                <a:gd name="T0" fmla="*/ 9 w 9"/>
                <a:gd name="T1" fmla="*/ 0 h 8"/>
                <a:gd name="T2" fmla="*/ 5 w 9"/>
                <a:gd name="T3" fmla="*/ 4 h 8"/>
                <a:gd name="T4" fmla="*/ 0 w 9"/>
                <a:gd name="T5" fmla="*/ 8 h 8"/>
                <a:gd name="T6" fmla="*/ 4 w 9"/>
                <a:gd name="T7" fmla="*/ 4 h 8"/>
                <a:gd name="T8" fmla="*/ 9 w 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9" y="0"/>
                  </a:moveTo>
                  <a:cubicBezTo>
                    <a:pt x="9" y="0"/>
                    <a:pt x="7" y="2"/>
                    <a:pt x="5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7" y="1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6" name="ïşḷíḋe"/>
            <p:cNvSpPr/>
            <p:nvPr>
              <p:custDataLst>
                <p:tags r:id="rId333"/>
              </p:custDataLst>
            </p:nvPr>
          </p:nvSpPr>
          <p:spPr bwMode="auto">
            <a:xfrm>
              <a:off x="11173160" y="4898674"/>
              <a:ext cx="49408" cy="40425"/>
            </a:xfrm>
            <a:custGeom>
              <a:avLst/>
              <a:gdLst>
                <a:gd name="T0" fmla="*/ 12 w 12"/>
                <a:gd name="T1" fmla="*/ 0 h 10"/>
                <a:gd name="T2" fmla="*/ 6 w 12"/>
                <a:gd name="T3" fmla="*/ 5 h 10"/>
                <a:gd name="T4" fmla="*/ 0 w 12"/>
                <a:gd name="T5" fmla="*/ 10 h 10"/>
                <a:gd name="T6" fmla="*/ 5 w 12"/>
                <a:gd name="T7" fmla="*/ 4 h 10"/>
                <a:gd name="T8" fmla="*/ 12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0"/>
                  </a:moveTo>
                  <a:cubicBezTo>
                    <a:pt x="12" y="0"/>
                    <a:pt x="9" y="2"/>
                    <a:pt x="6" y="5"/>
                  </a:cubicBezTo>
                  <a:cubicBezTo>
                    <a:pt x="3" y="8"/>
                    <a:pt x="1" y="10"/>
                    <a:pt x="0" y="10"/>
                  </a:cubicBezTo>
                  <a:cubicBezTo>
                    <a:pt x="0" y="10"/>
                    <a:pt x="2" y="7"/>
                    <a:pt x="5" y="4"/>
                  </a:cubicBezTo>
                  <a:cubicBezTo>
                    <a:pt x="8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7" name="íśḻïḓê"/>
            <p:cNvSpPr/>
            <p:nvPr>
              <p:custDataLst>
                <p:tags r:id="rId334"/>
              </p:custDataLst>
            </p:nvPr>
          </p:nvSpPr>
          <p:spPr bwMode="auto">
            <a:xfrm>
              <a:off x="10924626" y="4690566"/>
              <a:ext cx="32938" cy="34436"/>
            </a:xfrm>
            <a:custGeom>
              <a:avLst/>
              <a:gdLst>
                <a:gd name="T0" fmla="*/ 8 w 8"/>
                <a:gd name="T1" fmla="*/ 0 h 8"/>
                <a:gd name="T2" fmla="*/ 4 w 8"/>
                <a:gd name="T3" fmla="*/ 4 h 8"/>
                <a:gd name="T4" fmla="*/ 0 w 8"/>
                <a:gd name="T5" fmla="*/ 8 h 8"/>
                <a:gd name="T6" fmla="*/ 4 w 8"/>
                <a:gd name="T7" fmla="*/ 4 h 8"/>
                <a:gd name="T8" fmla="*/ 8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8" y="0"/>
                    <a:pt x="6" y="2"/>
                    <a:pt x="4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6" y="1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8" name="îSlíďè"/>
            <p:cNvSpPr/>
            <p:nvPr>
              <p:custDataLst>
                <p:tags r:id="rId335"/>
              </p:custDataLst>
            </p:nvPr>
          </p:nvSpPr>
          <p:spPr bwMode="auto">
            <a:xfrm>
              <a:off x="10903666" y="4741471"/>
              <a:ext cx="58391" cy="44916"/>
            </a:xfrm>
            <a:custGeom>
              <a:avLst/>
              <a:gdLst>
                <a:gd name="T0" fmla="*/ 14 w 14"/>
                <a:gd name="T1" fmla="*/ 0 h 11"/>
                <a:gd name="T2" fmla="*/ 7 w 14"/>
                <a:gd name="T3" fmla="*/ 6 h 11"/>
                <a:gd name="T4" fmla="*/ 1 w 14"/>
                <a:gd name="T5" fmla="*/ 11 h 11"/>
                <a:gd name="T6" fmla="*/ 7 w 14"/>
                <a:gd name="T7" fmla="*/ 5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0"/>
                    <a:pt x="11" y="3"/>
                    <a:pt x="7" y="6"/>
                  </a:cubicBezTo>
                  <a:cubicBezTo>
                    <a:pt x="4" y="9"/>
                    <a:pt x="1" y="11"/>
                    <a:pt x="1" y="11"/>
                  </a:cubicBezTo>
                  <a:cubicBezTo>
                    <a:pt x="0" y="11"/>
                    <a:pt x="3" y="8"/>
                    <a:pt x="7" y="5"/>
                  </a:cubicBezTo>
                  <a:cubicBezTo>
                    <a:pt x="11" y="2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9" name="î$1íḍê"/>
            <p:cNvSpPr/>
            <p:nvPr>
              <p:custDataLst>
                <p:tags r:id="rId336"/>
              </p:custDataLst>
            </p:nvPr>
          </p:nvSpPr>
          <p:spPr bwMode="auto">
            <a:xfrm>
              <a:off x="11086323" y="5433171"/>
              <a:ext cx="206612" cy="65876"/>
            </a:xfrm>
            <a:custGeom>
              <a:avLst/>
              <a:gdLst>
                <a:gd name="T0" fmla="*/ 0 w 138"/>
                <a:gd name="T1" fmla="*/ 41 h 44"/>
                <a:gd name="T2" fmla="*/ 5 w 138"/>
                <a:gd name="T3" fmla="*/ 2 h 44"/>
                <a:gd name="T4" fmla="*/ 47 w 138"/>
                <a:gd name="T5" fmla="*/ 0 h 44"/>
                <a:gd name="T6" fmla="*/ 138 w 138"/>
                <a:gd name="T7" fmla="*/ 36 h 44"/>
                <a:gd name="T8" fmla="*/ 138 w 138"/>
                <a:gd name="T9" fmla="*/ 44 h 44"/>
                <a:gd name="T10" fmla="*/ 0 w 138"/>
                <a:gd name="T11" fmla="*/ 4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44">
                  <a:moveTo>
                    <a:pt x="0" y="41"/>
                  </a:moveTo>
                  <a:lnTo>
                    <a:pt x="5" y="2"/>
                  </a:lnTo>
                  <a:lnTo>
                    <a:pt x="47" y="0"/>
                  </a:lnTo>
                  <a:lnTo>
                    <a:pt x="138" y="36"/>
                  </a:lnTo>
                  <a:lnTo>
                    <a:pt x="138" y="44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0" name="íŝḷïḓè"/>
            <p:cNvSpPr/>
            <p:nvPr>
              <p:custDataLst>
                <p:tags r:id="rId337"/>
              </p:custDataLst>
            </p:nvPr>
          </p:nvSpPr>
          <p:spPr bwMode="auto">
            <a:xfrm>
              <a:off x="11081831" y="5487069"/>
              <a:ext cx="206612" cy="7486"/>
            </a:xfrm>
            <a:custGeom>
              <a:avLst/>
              <a:gdLst>
                <a:gd name="T0" fmla="*/ 50 w 50"/>
                <a:gd name="T1" fmla="*/ 0 h 2"/>
                <a:gd name="T2" fmla="*/ 48 w 50"/>
                <a:gd name="T3" fmla="*/ 1 h 2"/>
                <a:gd name="T4" fmla="*/ 43 w 50"/>
                <a:gd name="T5" fmla="*/ 1 h 2"/>
                <a:gd name="T6" fmla="*/ 25 w 50"/>
                <a:gd name="T7" fmla="*/ 2 h 2"/>
                <a:gd name="T8" fmla="*/ 7 w 50"/>
                <a:gd name="T9" fmla="*/ 1 h 2"/>
                <a:gd name="T10" fmla="*/ 2 w 50"/>
                <a:gd name="T11" fmla="*/ 0 h 2"/>
                <a:gd name="T12" fmla="*/ 0 w 50"/>
                <a:gd name="T13" fmla="*/ 0 h 2"/>
                <a:gd name="T14" fmla="*/ 2 w 50"/>
                <a:gd name="T15" fmla="*/ 0 h 2"/>
                <a:gd name="T16" fmla="*/ 7 w 50"/>
                <a:gd name="T17" fmla="*/ 0 h 2"/>
                <a:gd name="T18" fmla="*/ 25 w 50"/>
                <a:gd name="T19" fmla="*/ 1 h 2"/>
                <a:gd name="T20" fmla="*/ 43 w 50"/>
                <a:gd name="T21" fmla="*/ 1 h 2"/>
                <a:gd name="T22" fmla="*/ 48 w 50"/>
                <a:gd name="T23" fmla="*/ 0 h 2"/>
                <a:gd name="T24" fmla="*/ 50 w 50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2">
                  <a:moveTo>
                    <a:pt x="50" y="0"/>
                  </a:moveTo>
                  <a:cubicBezTo>
                    <a:pt x="50" y="0"/>
                    <a:pt x="50" y="0"/>
                    <a:pt x="48" y="1"/>
                  </a:cubicBezTo>
                  <a:cubicBezTo>
                    <a:pt x="47" y="1"/>
                    <a:pt x="45" y="1"/>
                    <a:pt x="43" y="1"/>
                  </a:cubicBezTo>
                  <a:cubicBezTo>
                    <a:pt x="38" y="2"/>
                    <a:pt x="32" y="2"/>
                    <a:pt x="25" y="2"/>
                  </a:cubicBezTo>
                  <a:cubicBezTo>
                    <a:pt x="18" y="2"/>
                    <a:pt x="12" y="2"/>
                    <a:pt x="7" y="1"/>
                  </a:cubicBezTo>
                  <a:cubicBezTo>
                    <a:pt x="5" y="1"/>
                    <a:pt x="3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2" y="1"/>
                    <a:pt x="18" y="1"/>
                    <a:pt x="25" y="1"/>
                  </a:cubicBezTo>
                  <a:cubicBezTo>
                    <a:pt x="32" y="2"/>
                    <a:pt x="38" y="1"/>
                    <a:pt x="43" y="1"/>
                  </a:cubicBezTo>
                  <a:cubicBezTo>
                    <a:pt x="45" y="1"/>
                    <a:pt x="47" y="1"/>
                    <a:pt x="48" y="0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1" name="iṣ1íďè"/>
            <p:cNvSpPr/>
            <p:nvPr>
              <p:custDataLst>
                <p:tags r:id="rId338"/>
              </p:custDataLst>
            </p:nvPr>
          </p:nvSpPr>
          <p:spPr bwMode="auto">
            <a:xfrm>
              <a:off x="11135729" y="5466110"/>
              <a:ext cx="70368" cy="4492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2" name="išlíḓè"/>
            <p:cNvSpPr/>
            <p:nvPr>
              <p:custDataLst>
                <p:tags r:id="rId339"/>
              </p:custDataLst>
            </p:nvPr>
          </p:nvSpPr>
          <p:spPr bwMode="auto">
            <a:xfrm>
              <a:off x="11135729" y="5454130"/>
              <a:ext cx="61385" cy="2994"/>
            </a:xfrm>
            <a:custGeom>
              <a:avLst/>
              <a:gdLst>
                <a:gd name="T0" fmla="*/ 15 w 15"/>
                <a:gd name="T1" fmla="*/ 1 h 1"/>
                <a:gd name="T2" fmla="*/ 7 w 15"/>
                <a:gd name="T3" fmla="*/ 1 h 1"/>
                <a:gd name="T4" fmla="*/ 0 w 15"/>
                <a:gd name="T5" fmla="*/ 0 h 1"/>
                <a:gd name="T6" fmla="*/ 7 w 15"/>
                <a:gd name="T7" fmla="*/ 0 h 1"/>
                <a:gd name="T8" fmla="*/ 15 w 1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">
                  <a:moveTo>
                    <a:pt x="15" y="1"/>
                  </a:moveTo>
                  <a:cubicBezTo>
                    <a:pt x="15" y="1"/>
                    <a:pt x="12" y="1"/>
                    <a:pt x="7" y="1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3" y="0"/>
                    <a:pt x="7" y="0"/>
                  </a:cubicBezTo>
                  <a:cubicBezTo>
                    <a:pt x="12" y="0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3" name="íṩḻíḑè"/>
            <p:cNvSpPr/>
            <p:nvPr>
              <p:custDataLst>
                <p:tags r:id="rId340"/>
              </p:custDataLst>
            </p:nvPr>
          </p:nvSpPr>
          <p:spPr bwMode="auto">
            <a:xfrm>
              <a:off x="11131238" y="5403228"/>
              <a:ext cx="58391" cy="50904"/>
            </a:xfrm>
            <a:custGeom>
              <a:avLst/>
              <a:gdLst>
                <a:gd name="T0" fmla="*/ 9 w 14"/>
                <a:gd name="T1" fmla="*/ 12 h 12"/>
                <a:gd name="T2" fmla="*/ 9 w 14"/>
                <a:gd name="T3" fmla="*/ 10 h 12"/>
                <a:gd name="T4" fmla="*/ 9 w 14"/>
                <a:gd name="T5" fmla="*/ 4 h 12"/>
                <a:gd name="T6" fmla="*/ 11 w 14"/>
                <a:gd name="T7" fmla="*/ 1 h 12"/>
                <a:gd name="T8" fmla="*/ 13 w 14"/>
                <a:gd name="T9" fmla="*/ 2 h 12"/>
                <a:gd name="T10" fmla="*/ 14 w 14"/>
                <a:gd name="T11" fmla="*/ 4 h 12"/>
                <a:gd name="T12" fmla="*/ 13 w 14"/>
                <a:gd name="T13" fmla="*/ 9 h 12"/>
                <a:gd name="T14" fmla="*/ 11 w 14"/>
                <a:gd name="T15" fmla="*/ 11 h 12"/>
                <a:gd name="T16" fmla="*/ 9 w 14"/>
                <a:gd name="T17" fmla="*/ 10 h 12"/>
                <a:gd name="T18" fmla="*/ 1 w 14"/>
                <a:gd name="T19" fmla="*/ 3 h 12"/>
                <a:gd name="T20" fmla="*/ 0 w 14"/>
                <a:gd name="T21" fmla="*/ 1 h 12"/>
                <a:gd name="T22" fmla="*/ 1 w 14"/>
                <a:gd name="T23" fmla="*/ 0 h 12"/>
                <a:gd name="T24" fmla="*/ 2 w 14"/>
                <a:gd name="T25" fmla="*/ 1 h 12"/>
                <a:gd name="T26" fmla="*/ 5 w 14"/>
                <a:gd name="T27" fmla="*/ 3 h 12"/>
                <a:gd name="T28" fmla="*/ 7 w 14"/>
                <a:gd name="T29" fmla="*/ 8 h 12"/>
                <a:gd name="T30" fmla="*/ 8 w 14"/>
                <a:gd name="T31" fmla="*/ 10 h 12"/>
                <a:gd name="T32" fmla="*/ 5 w 14"/>
                <a:gd name="T33" fmla="*/ 4 h 12"/>
                <a:gd name="T34" fmla="*/ 2 w 14"/>
                <a:gd name="T35" fmla="*/ 1 h 12"/>
                <a:gd name="T36" fmla="*/ 1 w 14"/>
                <a:gd name="T37" fmla="*/ 1 h 12"/>
                <a:gd name="T38" fmla="*/ 2 w 14"/>
                <a:gd name="T39" fmla="*/ 3 h 12"/>
                <a:gd name="T40" fmla="*/ 9 w 14"/>
                <a:gd name="T41" fmla="*/ 9 h 12"/>
                <a:gd name="T42" fmla="*/ 11 w 14"/>
                <a:gd name="T43" fmla="*/ 10 h 12"/>
                <a:gd name="T44" fmla="*/ 13 w 14"/>
                <a:gd name="T45" fmla="*/ 9 h 12"/>
                <a:gd name="T46" fmla="*/ 13 w 14"/>
                <a:gd name="T47" fmla="*/ 4 h 12"/>
                <a:gd name="T48" fmla="*/ 11 w 14"/>
                <a:gd name="T49" fmla="*/ 1 h 12"/>
                <a:gd name="T50" fmla="*/ 9 w 14"/>
                <a:gd name="T51" fmla="*/ 4 h 12"/>
                <a:gd name="T52" fmla="*/ 9 w 14"/>
                <a:gd name="T5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" h="12">
                  <a:moveTo>
                    <a:pt x="9" y="12"/>
                  </a:moveTo>
                  <a:cubicBezTo>
                    <a:pt x="9" y="12"/>
                    <a:pt x="9" y="11"/>
                    <a:pt x="9" y="10"/>
                  </a:cubicBezTo>
                  <a:cubicBezTo>
                    <a:pt x="8" y="8"/>
                    <a:pt x="8" y="6"/>
                    <a:pt x="9" y="4"/>
                  </a:cubicBezTo>
                  <a:cubicBezTo>
                    <a:pt x="9" y="3"/>
                    <a:pt x="9" y="1"/>
                    <a:pt x="11" y="1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4" y="3"/>
                    <a:pt x="14" y="3"/>
                    <a:pt x="14" y="4"/>
                  </a:cubicBezTo>
                  <a:cubicBezTo>
                    <a:pt x="14" y="6"/>
                    <a:pt x="14" y="7"/>
                    <a:pt x="13" y="9"/>
                  </a:cubicBezTo>
                  <a:cubicBezTo>
                    <a:pt x="13" y="10"/>
                    <a:pt x="13" y="11"/>
                    <a:pt x="11" y="11"/>
                  </a:cubicBezTo>
                  <a:cubicBezTo>
                    <a:pt x="10" y="11"/>
                    <a:pt x="9" y="11"/>
                    <a:pt x="9" y="10"/>
                  </a:cubicBezTo>
                  <a:cubicBezTo>
                    <a:pt x="6" y="8"/>
                    <a:pt x="3" y="5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7" y="5"/>
                    <a:pt x="7" y="7"/>
                    <a:pt x="7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1"/>
                    <a:pt x="8" y="7"/>
                    <a:pt x="5" y="4"/>
                  </a:cubicBezTo>
                  <a:cubicBezTo>
                    <a:pt x="4" y="3"/>
                    <a:pt x="3" y="2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4" y="5"/>
                    <a:pt x="6" y="7"/>
                    <a:pt x="9" y="9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2" y="10"/>
                    <a:pt x="12" y="10"/>
                    <a:pt x="13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3" y="3"/>
                    <a:pt x="12" y="1"/>
                    <a:pt x="11" y="1"/>
                  </a:cubicBezTo>
                  <a:cubicBezTo>
                    <a:pt x="10" y="2"/>
                    <a:pt x="10" y="3"/>
                    <a:pt x="9" y="4"/>
                  </a:cubicBezTo>
                  <a:cubicBezTo>
                    <a:pt x="8" y="9"/>
                    <a:pt x="9" y="12"/>
                    <a:pt x="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4" name="îṥḻíḑè"/>
            <p:cNvSpPr/>
            <p:nvPr>
              <p:custDataLst>
                <p:tags r:id="rId341"/>
              </p:custDataLst>
            </p:nvPr>
          </p:nvSpPr>
          <p:spPr bwMode="auto">
            <a:xfrm>
              <a:off x="10568296" y="3763806"/>
              <a:ext cx="128758" cy="127261"/>
            </a:xfrm>
            <a:custGeom>
              <a:avLst/>
              <a:gdLst>
                <a:gd name="T0" fmla="*/ 0 w 31"/>
                <a:gd name="T1" fmla="*/ 18 h 31"/>
                <a:gd name="T2" fmla="*/ 8 w 31"/>
                <a:gd name="T3" fmla="*/ 28 h 31"/>
                <a:gd name="T4" fmla="*/ 14 w 31"/>
                <a:gd name="T5" fmla="*/ 30 h 31"/>
                <a:gd name="T6" fmla="*/ 27 w 31"/>
                <a:gd name="T7" fmla="*/ 24 h 31"/>
                <a:gd name="T8" fmla="*/ 28 w 31"/>
                <a:gd name="T9" fmla="*/ 21 h 31"/>
                <a:gd name="T10" fmla="*/ 27 w 31"/>
                <a:gd name="T11" fmla="*/ 8 h 31"/>
                <a:gd name="T12" fmla="*/ 30 w 31"/>
                <a:gd name="T13" fmla="*/ 2 h 31"/>
                <a:gd name="T14" fmla="*/ 20 w 31"/>
                <a:gd name="T1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1">
                  <a:moveTo>
                    <a:pt x="0" y="18"/>
                  </a:moveTo>
                  <a:cubicBezTo>
                    <a:pt x="1" y="20"/>
                    <a:pt x="5" y="25"/>
                    <a:pt x="8" y="28"/>
                  </a:cubicBezTo>
                  <a:cubicBezTo>
                    <a:pt x="9" y="30"/>
                    <a:pt x="12" y="31"/>
                    <a:pt x="14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4"/>
                    <a:pt x="29" y="22"/>
                    <a:pt x="28" y="21"/>
                  </a:cubicBezTo>
                  <a:cubicBezTo>
                    <a:pt x="27" y="17"/>
                    <a:pt x="26" y="10"/>
                    <a:pt x="27" y="8"/>
                  </a:cubicBezTo>
                  <a:cubicBezTo>
                    <a:pt x="30" y="4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5" name="ïśļiďé"/>
            <p:cNvSpPr/>
            <p:nvPr>
              <p:custDataLst>
                <p:tags r:id="rId342"/>
              </p:custDataLst>
            </p:nvPr>
          </p:nvSpPr>
          <p:spPr bwMode="auto">
            <a:xfrm>
              <a:off x="10523378" y="3738354"/>
              <a:ext cx="140736" cy="115284"/>
            </a:xfrm>
            <a:custGeom>
              <a:avLst/>
              <a:gdLst>
                <a:gd name="T0" fmla="*/ 34 w 34"/>
                <a:gd name="T1" fmla="*/ 23 h 28"/>
                <a:gd name="T2" fmla="*/ 18 w 34"/>
                <a:gd name="T3" fmla="*/ 1 h 28"/>
                <a:gd name="T4" fmla="*/ 23 w 34"/>
                <a:gd name="T5" fmla="*/ 18 h 28"/>
                <a:gd name="T6" fmla="*/ 8 w 34"/>
                <a:gd name="T7" fmla="*/ 4 h 28"/>
                <a:gd name="T8" fmla="*/ 17 w 34"/>
                <a:gd name="T9" fmla="*/ 20 h 28"/>
                <a:gd name="T10" fmla="*/ 3 w 34"/>
                <a:gd name="T11" fmla="*/ 8 h 28"/>
                <a:gd name="T12" fmla="*/ 11 w 34"/>
                <a:gd name="T13" fmla="*/ 20 h 28"/>
                <a:gd name="T14" fmla="*/ 0 w 34"/>
                <a:gd name="T15" fmla="*/ 17 h 28"/>
                <a:gd name="T16" fmla="*/ 15 w 34"/>
                <a:gd name="T17" fmla="*/ 28 h 28"/>
                <a:gd name="T18" fmla="*/ 34 w 34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8">
                  <a:moveTo>
                    <a:pt x="34" y="23"/>
                  </a:moveTo>
                  <a:cubicBezTo>
                    <a:pt x="34" y="23"/>
                    <a:pt x="21" y="2"/>
                    <a:pt x="18" y="1"/>
                  </a:cubicBezTo>
                  <a:cubicBezTo>
                    <a:pt x="16" y="0"/>
                    <a:pt x="21" y="15"/>
                    <a:pt x="23" y="18"/>
                  </a:cubicBezTo>
                  <a:cubicBezTo>
                    <a:pt x="23" y="18"/>
                    <a:pt x="11" y="3"/>
                    <a:pt x="8" y="4"/>
                  </a:cubicBezTo>
                  <a:cubicBezTo>
                    <a:pt x="6" y="5"/>
                    <a:pt x="17" y="20"/>
                    <a:pt x="17" y="20"/>
                  </a:cubicBezTo>
                  <a:cubicBezTo>
                    <a:pt x="17" y="20"/>
                    <a:pt x="4" y="6"/>
                    <a:pt x="3" y="8"/>
                  </a:cubicBezTo>
                  <a:cubicBezTo>
                    <a:pt x="2" y="9"/>
                    <a:pt x="11" y="20"/>
                    <a:pt x="11" y="20"/>
                  </a:cubicBezTo>
                  <a:cubicBezTo>
                    <a:pt x="11" y="20"/>
                    <a:pt x="1" y="15"/>
                    <a:pt x="0" y="17"/>
                  </a:cubicBezTo>
                  <a:cubicBezTo>
                    <a:pt x="0" y="18"/>
                    <a:pt x="15" y="28"/>
                    <a:pt x="15" y="28"/>
                  </a:cubicBezTo>
                  <a:lnTo>
                    <a:pt x="34" y="23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6" name="íṩľíḑe"/>
            <p:cNvSpPr/>
            <p:nvPr>
              <p:custDataLst>
                <p:tags r:id="rId343"/>
              </p:custDataLst>
            </p:nvPr>
          </p:nvSpPr>
          <p:spPr bwMode="auto">
            <a:xfrm>
              <a:off x="11280956" y="4521382"/>
              <a:ext cx="181160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8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8" y="42"/>
                    <a:pt x="8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ïślïḍe"/>
            <p:cNvSpPr/>
            <p:nvPr>
              <p:custDataLst>
                <p:tags r:id="rId344"/>
              </p:custDataLst>
            </p:nvPr>
          </p:nvSpPr>
          <p:spPr bwMode="auto">
            <a:xfrm>
              <a:off x="11194112" y="4690562"/>
              <a:ext cx="363817" cy="423704"/>
            </a:xfrm>
            <a:custGeom>
              <a:avLst/>
              <a:gdLst>
                <a:gd name="T0" fmla="*/ 8 w 243"/>
                <a:gd name="T1" fmla="*/ 0 h 283"/>
                <a:gd name="T2" fmla="*/ 243 w 243"/>
                <a:gd name="T3" fmla="*/ 0 h 283"/>
                <a:gd name="T4" fmla="*/ 243 w 243"/>
                <a:gd name="T5" fmla="*/ 269 h 283"/>
                <a:gd name="T6" fmla="*/ 0 w 243"/>
                <a:gd name="T7" fmla="*/ 283 h 283"/>
                <a:gd name="T8" fmla="*/ 8 w 243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83">
                  <a:moveTo>
                    <a:pt x="8" y="0"/>
                  </a:moveTo>
                  <a:lnTo>
                    <a:pt x="243" y="0"/>
                  </a:lnTo>
                  <a:lnTo>
                    <a:pt x="243" y="269"/>
                  </a:lnTo>
                  <a:lnTo>
                    <a:pt x="0" y="283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i$ļîdê"/>
            <p:cNvSpPr/>
            <p:nvPr>
              <p:custDataLst>
                <p:tags r:id="rId345"/>
              </p:custDataLst>
            </p:nvPr>
          </p:nvSpPr>
          <p:spPr bwMode="auto">
            <a:xfrm>
              <a:off x="11288449" y="4512388"/>
              <a:ext cx="182657" cy="178166"/>
            </a:xfrm>
            <a:custGeom>
              <a:avLst/>
              <a:gdLst>
                <a:gd name="T0" fmla="*/ 3 w 44"/>
                <a:gd name="T1" fmla="*/ 43 h 43"/>
                <a:gd name="T2" fmla="*/ 22 w 44"/>
                <a:gd name="T3" fmla="*/ 2 h 43"/>
                <a:gd name="T4" fmla="*/ 43 w 44"/>
                <a:gd name="T5" fmla="*/ 43 h 43"/>
                <a:gd name="T6" fmla="*/ 37 w 44"/>
                <a:gd name="T7" fmla="*/ 43 h 43"/>
                <a:gd name="T8" fmla="*/ 23 w 44"/>
                <a:gd name="T9" fmla="*/ 5 h 43"/>
                <a:gd name="T10" fmla="*/ 8 w 44"/>
                <a:gd name="T11" fmla="*/ 43 h 43"/>
                <a:gd name="T12" fmla="*/ 3 w 44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3"/>
                  </a:moveTo>
                  <a:cubicBezTo>
                    <a:pt x="3" y="43"/>
                    <a:pt x="0" y="4"/>
                    <a:pt x="22" y="2"/>
                  </a:cubicBezTo>
                  <a:cubicBezTo>
                    <a:pt x="44" y="0"/>
                    <a:pt x="43" y="43"/>
                    <a:pt x="43" y="43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39" y="4"/>
                    <a:pt x="23" y="5"/>
                  </a:cubicBezTo>
                  <a:cubicBezTo>
                    <a:pt x="6" y="5"/>
                    <a:pt x="8" y="43"/>
                    <a:pt x="8" y="43"/>
                  </a:cubicBezTo>
                  <a:lnTo>
                    <a:pt x="3" y="4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ïš1íḍè"/>
            <p:cNvSpPr/>
            <p:nvPr>
              <p:custDataLst>
                <p:tags r:id="rId346"/>
              </p:custDataLst>
            </p:nvPr>
          </p:nvSpPr>
          <p:spPr bwMode="auto">
            <a:xfrm>
              <a:off x="11309400" y="4442032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4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4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4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1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9" y="33"/>
                    <a:pt x="14" y="28"/>
                  </a:cubicBezTo>
                  <a:cubicBezTo>
                    <a:pt x="14" y="28"/>
                    <a:pt x="16" y="34"/>
                    <a:pt x="21" y="27"/>
                  </a:cubicBezTo>
                  <a:cubicBezTo>
                    <a:pt x="21" y="27"/>
                    <a:pt x="23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4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48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4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5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35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688000" y="994588"/>
            <a:ext cx="6174000" cy="48744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1135062"/>
            <a:ext cx="4430044" cy="473392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64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9496" y="35344"/>
            <a:ext cx="8805600" cy="633600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398000" y="274641"/>
            <a:ext cx="2184400" cy="5851525"/>
          </a:xfrm>
        </p:spPr>
        <p:txBody>
          <a:bodyPr vert="eaVert"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636000" cy="5851525"/>
          </a:xfrm>
        </p:spPr>
        <p:txBody>
          <a:bodyPr vert="eaVert"/>
          <a:lstStyle>
            <a:lvl1pPr>
              <a:defRPr sz="2400"/>
            </a:lvl1pPr>
            <a:lvl2pPr>
              <a:defRPr sz="2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6646B-9C8C-4138-BAFE-8EBE512CB94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02241-D512-4C24-9EAD-401ADC7FAE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0FDAA22-29AF-45B8-B065-083F97A6D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11175" y="435429"/>
            <a:ext cx="11169650" cy="5660571"/>
          </a:xfrm>
        </p:spPr>
        <p:txBody>
          <a:bodyPr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>
      <p:bgPr>
        <a:gradFill>
          <a:gsLst>
            <a:gs pos="0">
              <a:schemeClr val="bg2"/>
            </a:gs>
            <a:gs pos="95000">
              <a:schemeClr val="tx2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690064" y="799547"/>
            <a:ext cx="10974344" cy="5464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>
            <p:custDataLst>
              <p:tags r:id="rId3"/>
            </p:custDataLst>
          </p:nvPr>
        </p:nvGrpSpPr>
        <p:grpSpPr>
          <a:xfrm>
            <a:off x="6646736" y="3091050"/>
            <a:ext cx="5081588" cy="3152410"/>
            <a:chOff x="5543728" y="1687206"/>
            <a:chExt cx="6250758" cy="3877716"/>
          </a:xfrm>
        </p:grpSpPr>
        <p:sp>
          <p:nvSpPr>
            <p:cNvPr id="5" name="ïṧľídè"/>
            <p:cNvSpPr/>
            <p:nvPr>
              <p:custDataLst>
                <p:tags r:id="rId4"/>
              </p:custDataLst>
            </p:nvPr>
          </p:nvSpPr>
          <p:spPr bwMode="auto">
            <a:xfrm>
              <a:off x="10887190" y="4106662"/>
              <a:ext cx="907296" cy="1396876"/>
            </a:xfrm>
            <a:custGeom>
              <a:avLst/>
              <a:gdLst>
                <a:gd name="T0" fmla="*/ 60 w 219"/>
                <a:gd name="T1" fmla="*/ 311 h 337"/>
                <a:gd name="T2" fmla="*/ 8 w 219"/>
                <a:gd name="T3" fmla="*/ 265 h 337"/>
                <a:gd name="T4" fmla="*/ 21 w 219"/>
                <a:gd name="T5" fmla="*/ 199 h 337"/>
                <a:gd name="T6" fmla="*/ 55 w 219"/>
                <a:gd name="T7" fmla="*/ 165 h 337"/>
                <a:gd name="T8" fmla="*/ 63 w 219"/>
                <a:gd name="T9" fmla="*/ 108 h 337"/>
                <a:gd name="T10" fmla="*/ 98 w 219"/>
                <a:gd name="T11" fmla="*/ 67 h 337"/>
                <a:gd name="T12" fmla="*/ 122 w 219"/>
                <a:gd name="T13" fmla="*/ 33 h 337"/>
                <a:gd name="T14" fmla="*/ 152 w 219"/>
                <a:gd name="T15" fmla="*/ 6 h 337"/>
                <a:gd name="T16" fmla="*/ 189 w 219"/>
                <a:gd name="T17" fmla="*/ 13 h 337"/>
                <a:gd name="T18" fmla="*/ 195 w 219"/>
                <a:gd name="T19" fmla="*/ 46 h 337"/>
                <a:gd name="T20" fmla="*/ 189 w 219"/>
                <a:gd name="T21" fmla="*/ 81 h 337"/>
                <a:gd name="T22" fmla="*/ 206 w 219"/>
                <a:gd name="T23" fmla="*/ 131 h 337"/>
                <a:gd name="T24" fmla="*/ 211 w 219"/>
                <a:gd name="T25" fmla="*/ 183 h 337"/>
                <a:gd name="T26" fmla="*/ 176 w 219"/>
                <a:gd name="T27" fmla="*/ 225 h 337"/>
                <a:gd name="T28" fmla="*/ 177 w 219"/>
                <a:gd name="T29" fmla="*/ 260 h 337"/>
                <a:gd name="T30" fmla="*/ 136 w 219"/>
                <a:gd name="T31" fmla="*/ 326 h 337"/>
                <a:gd name="T32" fmla="*/ 60 w 219"/>
                <a:gd name="T33" fmla="*/ 311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9" h="337">
                  <a:moveTo>
                    <a:pt x="60" y="311"/>
                  </a:moveTo>
                  <a:cubicBezTo>
                    <a:pt x="36" y="309"/>
                    <a:pt x="17" y="287"/>
                    <a:pt x="8" y="265"/>
                  </a:cubicBezTo>
                  <a:cubicBezTo>
                    <a:pt x="0" y="243"/>
                    <a:pt x="5" y="217"/>
                    <a:pt x="21" y="199"/>
                  </a:cubicBezTo>
                  <a:cubicBezTo>
                    <a:pt x="32" y="187"/>
                    <a:pt x="47" y="179"/>
                    <a:pt x="55" y="165"/>
                  </a:cubicBezTo>
                  <a:cubicBezTo>
                    <a:pt x="63" y="147"/>
                    <a:pt x="56" y="126"/>
                    <a:pt x="63" y="108"/>
                  </a:cubicBezTo>
                  <a:cubicBezTo>
                    <a:pt x="70" y="91"/>
                    <a:pt x="86" y="81"/>
                    <a:pt x="98" y="67"/>
                  </a:cubicBezTo>
                  <a:cubicBezTo>
                    <a:pt x="107" y="57"/>
                    <a:pt x="114" y="45"/>
                    <a:pt x="122" y="33"/>
                  </a:cubicBezTo>
                  <a:cubicBezTo>
                    <a:pt x="129" y="22"/>
                    <a:pt x="139" y="11"/>
                    <a:pt x="152" y="6"/>
                  </a:cubicBezTo>
                  <a:cubicBezTo>
                    <a:pt x="164" y="0"/>
                    <a:pt x="181" y="2"/>
                    <a:pt x="189" y="13"/>
                  </a:cubicBezTo>
                  <a:cubicBezTo>
                    <a:pt x="197" y="22"/>
                    <a:pt x="197" y="35"/>
                    <a:pt x="195" y="46"/>
                  </a:cubicBezTo>
                  <a:cubicBezTo>
                    <a:pt x="193" y="58"/>
                    <a:pt x="189" y="69"/>
                    <a:pt x="189" y="81"/>
                  </a:cubicBezTo>
                  <a:cubicBezTo>
                    <a:pt x="189" y="99"/>
                    <a:pt x="199" y="115"/>
                    <a:pt x="206" y="131"/>
                  </a:cubicBezTo>
                  <a:cubicBezTo>
                    <a:pt x="214" y="147"/>
                    <a:pt x="219" y="167"/>
                    <a:pt x="211" y="183"/>
                  </a:cubicBezTo>
                  <a:cubicBezTo>
                    <a:pt x="203" y="199"/>
                    <a:pt x="181" y="207"/>
                    <a:pt x="176" y="225"/>
                  </a:cubicBezTo>
                  <a:cubicBezTo>
                    <a:pt x="172" y="236"/>
                    <a:pt x="176" y="248"/>
                    <a:pt x="177" y="260"/>
                  </a:cubicBezTo>
                  <a:cubicBezTo>
                    <a:pt x="178" y="287"/>
                    <a:pt x="161" y="315"/>
                    <a:pt x="136" y="326"/>
                  </a:cubicBezTo>
                  <a:cubicBezTo>
                    <a:pt x="111" y="337"/>
                    <a:pt x="79" y="331"/>
                    <a:pt x="60" y="311"/>
                  </a:cubicBezTo>
                </a:path>
              </a:pathLst>
            </a:custGeom>
            <a:gradFill>
              <a:gsLst>
                <a:gs pos="4400">
                  <a:srgbClr val="75D9AC"/>
                </a:gs>
                <a:gs pos="100000">
                  <a:srgbClr val="83DEAE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iŝ1ïďê"/>
            <p:cNvSpPr/>
            <p:nvPr>
              <p:custDataLst>
                <p:tags r:id="rId5"/>
              </p:custDataLst>
            </p:nvPr>
          </p:nvSpPr>
          <p:spPr bwMode="auto">
            <a:xfrm>
              <a:off x="11234538" y="4442032"/>
              <a:ext cx="281471" cy="1031562"/>
            </a:xfrm>
            <a:custGeom>
              <a:avLst/>
              <a:gdLst>
                <a:gd name="T0" fmla="*/ 0 w 68"/>
                <a:gd name="T1" fmla="*/ 249 h 249"/>
                <a:gd name="T2" fmla="*/ 0 w 68"/>
                <a:gd name="T3" fmla="*/ 247 h 249"/>
                <a:gd name="T4" fmla="*/ 0 w 68"/>
                <a:gd name="T5" fmla="*/ 239 h 249"/>
                <a:gd name="T6" fmla="*/ 4 w 68"/>
                <a:gd name="T7" fmla="*/ 212 h 249"/>
                <a:gd name="T8" fmla="*/ 15 w 68"/>
                <a:gd name="T9" fmla="*/ 172 h 249"/>
                <a:gd name="T10" fmla="*/ 30 w 68"/>
                <a:gd name="T11" fmla="*/ 124 h 249"/>
                <a:gd name="T12" fmla="*/ 56 w 68"/>
                <a:gd name="T13" fmla="*/ 36 h 249"/>
                <a:gd name="T14" fmla="*/ 64 w 68"/>
                <a:gd name="T15" fmla="*/ 10 h 249"/>
                <a:gd name="T16" fmla="*/ 67 w 68"/>
                <a:gd name="T17" fmla="*/ 3 h 249"/>
                <a:gd name="T18" fmla="*/ 68 w 68"/>
                <a:gd name="T19" fmla="*/ 0 h 249"/>
                <a:gd name="T20" fmla="*/ 67 w 68"/>
                <a:gd name="T21" fmla="*/ 3 h 249"/>
                <a:gd name="T22" fmla="*/ 65 w 68"/>
                <a:gd name="T23" fmla="*/ 10 h 249"/>
                <a:gd name="T24" fmla="*/ 57 w 68"/>
                <a:gd name="T25" fmla="*/ 37 h 249"/>
                <a:gd name="T26" fmla="*/ 32 w 68"/>
                <a:gd name="T27" fmla="*/ 124 h 249"/>
                <a:gd name="T28" fmla="*/ 17 w 68"/>
                <a:gd name="T29" fmla="*/ 173 h 249"/>
                <a:gd name="T30" fmla="*/ 6 w 68"/>
                <a:gd name="T31" fmla="*/ 212 h 249"/>
                <a:gd name="T32" fmla="*/ 1 w 68"/>
                <a:gd name="T33" fmla="*/ 239 h 249"/>
                <a:gd name="T34" fmla="*/ 0 w 68"/>
                <a:gd name="T35" fmla="*/ 247 h 249"/>
                <a:gd name="T36" fmla="*/ 0 w 68"/>
                <a:gd name="T37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8" h="249">
                  <a:moveTo>
                    <a:pt x="0" y="249"/>
                  </a:moveTo>
                  <a:cubicBezTo>
                    <a:pt x="0" y="249"/>
                    <a:pt x="0" y="248"/>
                    <a:pt x="0" y="247"/>
                  </a:cubicBezTo>
                  <a:cubicBezTo>
                    <a:pt x="0" y="245"/>
                    <a:pt x="0" y="242"/>
                    <a:pt x="0" y="239"/>
                  </a:cubicBezTo>
                  <a:cubicBezTo>
                    <a:pt x="1" y="233"/>
                    <a:pt x="2" y="223"/>
                    <a:pt x="4" y="212"/>
                  </a:cubicBezTo>
                  <a:cubicBezTo>
                    <a:pt x="7" y="200"/>
                    <a:pt x="11" y="187"/>
                    <a:pt x="15" y="172"/>
                  </a:cubicBezTo>
                  <a:cubicBezTo>
                    <a:pt x="20" y="157"/>
                    <a:pt x="24" y="141"/>
                    <a:pt x="30" y="124"/>
                  </a:cubicBezTo>
                  <a:cubicBezTo>
                    <a:pt x="40" y="90"/>
                    <a:pt x="49" y="59"/>
                    <a:pt x="56" y="36"/>
                  </a:cubicBezTo>
                  <a:cubicBezTo>
                    <a:pt x="59" y="25"/>
                    <a:pt x="62" y="16"/>
                    <a:pt x="64" y="10"/>
                  </a:cubicBezTo>
                  <a:cubicBezTo>
                    <a:pt x="65" y="7"/>
                    <a:pt x="66" y="5"/>
                    <a:pt x="67" y="3"/>
                  </a:cubicBezTo>
                  <a:cubicBezTo>
                    <a:pt x="67" y="1"/>
                    <a:pt x="67" y="0"/>
                    <a:pt x="68" y="0"/>
                  </a:cubicBezTo>
                  <a:cubicBezTo>
                    <a:pt x="68" y="0"/>
                    <a:pt x="67" y="1"/>
                    <a:pt x="67" y="3"/>
                  </a:cubicBezTo>
                  <a:cubicBezTo>
                    <a:pt x="67" y="5"/>
                    <a:pt x="66" y="7"/>
                    <a:pt x="65" y="10"/>
                  </a:cubicBezTo>
                  <a:cubicBezTo>
                    <a:pt x="63" y="17"/>
                    <a:pt x="61" y="26"/>
                    <a:pt x="57" y="37"/>
                  </a:cubicBezTo>
                  <a:cubicBezTo>
                    <a:pt x="51" y="59"/>
                    <a:pt x="42" y="90"/>
                    <a:pt x="32" y="124"/>
                  </a:cubicBezTo>
                  <a:cubicBezTo>
                    <a:pt x="27" y="142"/>
                    <a:pt x="22" y="158"/>
                    <a:pt x="17" y="173"/>
                  </a:cubicBezTo>
                  <a:cubicBezTo>
                    <a:pt x="13" y="187"/>
                    <a:pt x="9" y="201"/>
                    <a:pt x="6" y="212"/>
                  </a:cubicBezTo>
                  <a:cubicBezTo>
                    <a:pt x="3" y="223"/>
                    <a:pt x="2" y="233"/>
                    <a:pt x="1" y="239"/>
                  </a:cubicBezTo>
                  <a:cubicBezTo>
                    <a:pt x="1" y="242"/>
                    <a:pt x="1" y="245"/>
                    <a:pt x="0" y="247"/>
                  </a:cubicBezTo>
                  <a:cubicBezTo>
                    <a:pt x="0" y="248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îṡliḋè"/>
            <p:cNvSpPr/>
            <p:nvPr>
              <p:custDataLst>
                <p:tags r:id="rId6"/>
              </p:custDataLst>
            </p:nvPr>
          </p:nvSpPr>
          <p:spPr bwMode="auto">
            <a:xfrm>
              <a:off x="11367787" y="4802854"/>
              <a:ext cx="239550" cy="128758"/>
            </a:xfrm>
            <a:custGeom>
              <a:avLst/>
              <a:gdLst>
                <a:gd name="T0" fmla="*/ 58 w 58"/>
                <a:gd name="T1" fmla="*/ 1 h 31"/>
                <a:gd name="T2" fmla="*/ 48 w 58"/>
                <a:gd name="T3" fmla="*/ 3 h 31"/>
                <a:gd name="T4" fmla="*/ 38 w 58"/>
                <a:gd name="T5" fmla="*/ 5 h 31"/>
                <a:gd name="T6" fmla="*/ 26 w 58"/>
                <a:gd name="T7" fmla="*/ 10 h 31"/>
                <a:gd name="T8" fmla="*/ 15 w 58"/>
                <a:gd name="T9" fmla="*/ 17 h 31"/>
                <a:gd name="T10" fmla="*/ 7 w 58"/>
                <a:gd name="T11" fmla="*/ 24 h 31"/>
                <a:gd name="T12" fmla="*/ 0 w 58"/>
                <a:gd name="T13" fmla="*/ 31 h 31"/>
                <a:gd name="T14" fmla="*/ 6 w 58"/>
                <a:gd name="T15" fmla="*/ 23 h 31"/>
                <a:gd name="T16" fmla="*/ 14 w 58"/>
                <a:gd name="T17" fmla="*/ 16 h 31"/>
                <a:gd name="T18" fmla="*/ 25 w 58"/>
                <a:gd name="T19" fmla="*/ 8 h 31"/>
                <a:gd name="T20" fmla="*/ 38 w 58"/>
                <a:gd name="T21" fmla="*/ 3 h 31"/>
                <a:gd name="T22" fmla="*/ 48 w 58"/>
                <a:gd name="T23" fmla="*/ 1 h 31"/>
                <a:gd name="T24" fmla="*/ 58 w 58"/>
                <a:gd name="T2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31">
                  <a:moveTo>
                    <a:pt x="58" y="1"/>
                  </a:moveTo>
                  <a:cubicBezTo>
                    <a:pt x="58" y="1"/>
                    <a:pt x="54" y="2"/>
                    <a:pt x="48" y="3"/>
                  </a:cubicBezTo>
                  <a:cubicBezTo>
                    <a:pt x="45" y="3"/>
                    <a:pt x="42" y="4"/>
                    <a:pt x="38" y="5"/>
                  </a:cubicBezTo>
                  <a:cubicBezTo>
                    <a:pt x="34" y="7"/>
                    <a:pt x="30" y="8"/>
                    <a:pt x="26" y="10"/>
                  </a:cubicBezTo>
                  <a:cubicBezTo>
                    <a:pt x="22" y="13"/>
                    <a:pt x="19" y="15"/>
                    <a:pt x="15" y="17"/>
                  </a:cubicBezTo>
                  <a:cubicBezTo>
                    <a:pt x="12" y="20"/>
                    <a:pt x="10" y="22"/>
                    <a:pt x="7" y="24"/>
                  </a:cubicBezTo>
                  <a:cubicBezTo>
                    <a:pt x="3" y="28"/>
                    <a:pt x="1" y="31"/>
                    <a:pt x="0" y="31"/>
                  </a:cubicBezTo>
                  <a:cubicBezTo>
                    <a:pt x="0" y="31"/>
                    <a:pt x="2" y="28"/>
                    <a:pt x="6" y="23"/>
                  </a:cubicBezTo>
                  <a:cubicBezTo>
                    <a:pt x="8" y="21"/>
                    <a:pt x="11" y="18"/>
                    <a:pt x="14" y="16"/>
                  </a:cubicBezTo>
                  <a:cubicBezTo>
                    <a:pt x="17" y="13"/>
                    <a:pt x="21" y="11"/>
                    <a:pt x="25" y="8"/>
                  </a:cubicBezTo>
                  <a:cubicBezTo>
                    <a:pt x="29" y="6"/>
                    <a:pt x="34" y="5"/>
                    <a:pt x="38" y="3"/>
                  </a:cubicBezTo>
                  <a:cubicBezTo>
                    <a:pt x="41" y="2"/>
                    <a:pt x="45" y="2"/>
                    <a:pt x="48" y="1"/>
                  </a:cubicBezTo>
                  <a:cubicBezTo>
                    <a:pt x="54" y="0"/>
                    <a:pt x="58" y="1"/>
                    <a:pt x="58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işlîḑè"/>
            <p:cNvSpPr/>
            <p:nvPr>
              <p:custDataLst>
                <p:tags r:id="rId7"/>
              </p:custDataLst>
            </p:nvPr>
          </p:nvSpPr>
          <p:spPr bwMode="auto">
            <a:xfrm>
              <a:off x="11288437" y="5121755"/>
              <a:ext cx="227573" cy="128758"/>
            </a:xfrm>
            <a:custGeom>
              <a:avLst/>
              <a:gdLst>
                <a:gd name="T0" fmla="*/ 55 w 55"/>
                <a:gd name="T1" fmla="*/ 0 h 31"/>
                <a:gd name="T2" fmla="*/ 46 w 55"/>
                <a:gd name="T3" fmla="*/ 2 h 31"/>
                <a:gd name="T4" fmla="*/ 36 w 55"/>
                <a:gd name="T5" fmla="*/ 5 h 31"/>
                <a:gd name="T6" fmla="*/ 25 w 55"/>
                <a:gd name="T7" fmla="*/ 10 h 31"/>
                <a:gd name="T8" fmla="*/ 14 w 55"/>
                <a:gd name="T9" fmla="*/ 17 h 31"/>
                <a:gd name="T10" fmla="*/ 7 w 55"/>
                <a:gd name="T11" fmla="*/ 24 h 31"/>
                <a:gd name="T12" fmla="*/ 0 w 55"/>
                <a:gd name="T13" fmla="*/ 30 h 31"/>
                <a:gd name="T14" fmla="*/ 5 w 55"/>
                <a:gd name="T15" fmla="*/ 23 h 31"/>
                <a:gd name="T16" fmla="*/ 13 w 55"/>
                <a:gd name="T17" fmla="*/ 16 h 31"/>
                <a:gd name="T18" fmla="*/ 24 w 55"/>
                <a:gd name="T19" fmla="*/ 8 h 31"/>
                <a:gd name="T20" fmla="*/ 36 w 55"/>
                <a:gd name="T21" fmla="*/ 3 h 31"/>
                <a:gd name="T22" fmla="*/ 46 w 55"/>
                <a:gd name="T23" fmla="*/ 1 h 31"/>
                <a:gd name="T24" fmla="*/ 55 w 5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31">
                  <a:moveTo>
                    <a:pt x="55" y="0"/>
                  </a:moveTo>
                  <a:cubicBezTo>
                    <a:pt x="55" y="1"/>
                    <a:pt x="52" y="1"/>
                    <a:pt x="46" y="2"/>
                  </a:cubicBezTo>
                  <a:cubicBezTo>
                    <a:pt x="43" y="3"/>
                    <a:pt x="40" y="4"/>
                    <a:pt x="36" y="5"/>
                  </a:cubicBezTo>
                  <a:cubicBezTo>
                    <a:pt x="33" y="7"/>
                    <a:pt x="29" y="8"/>
                    <a:pt x="25" y="10"/>
                  </a:cubicBezTo>
                  <a:cubicBezTo>
                    <a:pt x="21" y="13"/>
                    <a:pt x="17" y="15"/>
                    <a:pt x="14" y="17"/>
                  </a:cubicBezTo>
                  <a:cubicBezTo>
                    <a:pt x="11" y="19"/>
                    <a:pt x="9" y="22"/>
                    <a:pt x="7" y="24"/>
                  </a:cubicBezTo>
                  <a:cubicBezTo>
                    <a:pt x="2" y="28"/>
                    <a:pt x="0" y="31"/>
                    <a:pt x="0" y="30"/>
                  </a:cubicBezTo>
                  <a:cubicBezTo>
                    <a:pt x="0" y="30"/>
                    <a:pt x="1" y="27"/>
                    <a:pt x="5" y="23"/>
                  </a:cubicBezTo>
                  <a:cubicBezTo>
                    <a:pt x="7" y="20"/>
                    <a:pt x="10" y="18"/>
                    <a:pt x="13" y="16"/>
                  </a:cubicBezTo>
                  <a:cubicBezTo>
                    <a:pt x="16" y="13"/>
                    <a:pt x="20" y="11"/>
                    <a:pt x="24" y="8"/>
                  </a:cubicBezTo>
                  <a:cubicBezTo>
                    <a:pt x="28" y="6"/>
                    <a:pt x="32" y="5"/>
                    <a:pt x="36" y="3"/>
                  </a:cubicBezTo>
                  <a:cubicBezTo>
                    <a:pt x="39" y="2"/>
                    <a:pt x="43" y="1"/>
                    <a:pt x="46" y="1"/>
                  </a:cubicBezTo>
                  <a:cubicBezTo>
                    <a:pt x="52" y="0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ïṧľíďè"/>
            <p:cNvSpPr/>
            <p:nvPr>
              <p:custDataLst>
                <p:tags r:id="rId8"/>
              </p:custDataLst>
            </p:nvPr>
          </p:nvSpPr>
          <p:spPr bwMode="auto">
            <a:xfrm>
              <a:off x="11218068" y="4748955"/>
              <a:ext cx="119775" cy="290454"/>
            </a:xfrm>
            <a:custGeom>
              <a:avLst/>
              <a:gdLst>
                <a:gd name="T0" fmla="*/ 29 w 29"/>
                <a:gd name="T1" fmla="*/ 70 h 70"/>
                <a:gd name="T2" fmla="*/ 27 w 29"/>
                <a:gd name="T3" fmla="*/ 59 h 70"/>
                <a:gd name="T4" fmla="*/ 19 w 29"/>
                <a:gd name="T5" fmla="*/ 33 h 70"/>
                <a:gd name="T6" fmla="*/ 13 w 29"/>
                <a:gd name="T7" fmla="*/ 19 h 70"/>
                <a:gd name="T8" fmla="*/ 7 w 29"/>
                <a:gd name="T9" fmla="*/ 9 h 70"/>
                <a:gd name="T10" fmla="*/ 0 w 29"/>
                <a:gd name="T11" fmla="*/ 0 h 70"/>
                <a:gd name="T12" fmla="*/ 8 w 29"/>
                <a:gd name="T13" fmla="*/ 8 h 70"/>
                <a:gd name="T14" fmla="*/ 15 w 29"/>
                <a:gd name="T15" fmla="*/ 18 h 70"/>
                <a:gd name="T16" fmla="*/ 22 w 29"/>
                <a:gd name="T17" fmla="*/ 32 h 70"/>
                <a:gd name="T18" fmla="*/ 28 w 29"/>
                <a:gd name="T19" fmla="*/ 58 h 70"/>
                <a:gd name="T20" fmla="*/ 29 w 29"/>
                <a:gd name="T2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70">
                  <a:moveTo>
                    <a:pt x="29" y="70"/>
                  </a:moveTo>
                  <a:cubicBezTo>
                    <a:pt x="28" y="70"/>
                    <a:pt x="28" y="65"/>
                    <a:pt x="27" y="59"/>
                  </a:cubicBezTo>
                  <a:cubicBezTo>
                    <a:pt x="25" y="52"/>
                    <a:pt x="23" y="43"/>
                    <a:pt x="19" y="33"/>
                  </a:cubicBezTo>
                  <a:cubicBezTo>
                    <a:pt x="18" y="28"/>
                    <a:pt x="15" y="23"/>
                    <a:pt x="13" y="19"/>
                  </a:cubicBezTo>
                  <a:cubicBezTo>
                    <a:pt x="11" y="15"/>
                    <a:pt x="9" y="12"/>
                    <a:pt x="7" y="9"/>
                  </a:cubicBezTo>
                  <a:cubicBezTo>
                    <a:pt x="3" y="4"/>
                    <a:pt x="0" y="1"/>
                    <a:pt x="0" y="0"/>
                  </a:cubicBezTo>
                  <a:cubicBezTo>
                    <a:pt x="1" y="0"/>
                    <a:pt x="4" y="3"/>
                    <a:pt x="8" y="8"/>
                  </a:cubicBezTo>
                  <a:cubicBezTo>
                    <a:pt x="11" y="11"/>
                    <a:pt x="13" y="14"/>
                    <a:pt x="15" y="18"/>
                  </a:cubicBezTo>
                  <a:cubicBezTo>
                    <a:pt x="17" y="22"/>
                    <a:pt x="20" y="27"/>
                    <a:pt x="22" y="32"/>
                  </a:cubicBezTo>
                  <a:cubicBezTo>
                    <a:pt x="25" y="42"/>
                    <a:pt x="27" y="51"/>
                    <a:pt x="28" y="58"/>
                  </a:cubicBezTo>
                  <a:cubicBezTo>
                    <a:pt x="29" y="65"/>
                    <a:pt x="29" y="70"/>
                    <a:pt x="29" y="7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ïšļiďé"/>
            <p:cNvSpPr/>
            <p:nvPr>
              <p:custDataLst>
                <p:tags r:id="rId9"/>
              </p:custDataLst>
            </p:nvPr>
          </p:nvSpPr>
          <p:spPr bwMode="auto">
            <a:xfrm>
              <a:off x="11164170" y="5063365"/>
              <a:ext cx="100312" cy="262008"/>
            </a:xfrm>
            <a:custGeom>
              <a:avLst/>
              <a:gdLst>
                <a:gd name="T0" fmla="*/ 23 w 24"/>
                <a:gd name="T1" fmla="*/ 63 h 63"/>
                <a:gd name="T2" fmla="*/ 22 w 24"/>
                <a:gd name="T3" fmla="*/ 53 h 63"/>
                <a:gd name="T4" fmla="*/ 21 w 24"/>
                <a:gd name="T5" fmla="*/ 42 h 63"/>
                <a:gd name="T6" fmla="*/ 17 w 24"/>
                <a:gd name="T7" fmla="*/ 29 h 63"/>
                <a:gd name="T8" fmla="*/ 12 w 24"/>
                <a:gd name="T9" fmla="*/ 17 h 63"/>
                <a:gd name="T10" fmla="*/ 6 w 24"/>
                <a:gd name="T11" fmla="*/ 8 h 63"/>
                <a:gd name="T12" fmla="*/ 0 w 24"/>
                <a:gd name="T13" fmla="*/ 0 h 63"/>
                <a:gd name="T14" fmla="*/ 7 w 24"/>
                <a:gd name="T15" fmla="*/ 7 h 63"/>
                <a:gd name="T16" fmla="*/ 13 w 24"/>
                <a:gd name="T17" fmla="*/ 16 h 63"/>
                <a:gd name="T18" fmla="*/ 19 w 24"/>
                <a:gd name="T19" fmla="*/ 28 h 63"/>
                <a:gd name="T20" fmla="*/ 23 w 24"/>
                <a:gd name="T21" fmla="*/ 42 h 63"/>
                <a:gd name="T22" fmla="*/ 24 w 24"/>
                <a:gd name="T23" fmla="*/ 53 h 63"/>
                <a:gd name="T24" fmla="*/ 23 w 24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63">
                  <a:moveTo>
                    <a:pt x="23" y="63"/>
                  </a:moveTo>
                  <a:cubicBezTo>
                    <a:pt x="22" y="63"/>
                    <a:pt x="23" y="59"/>
                    <a:pt x="22" y="53"/>
                  </a:cubicBezTo>
                  <a:cubicBezTo>
                    <a:pt x="22" y="50"/>
                    <a:pt x="21" y="46"/>
                    <a:pt x="21" y="42"/>
                  </a:cubicBezTo>
                  <a:cubicBezTo>
                    <a:pt x="20" y="38"/>
                    <a:pt x="19" y="34"/>
                    <a:pt x="17" y="29"/>
                  </a:cubicBezTo>
                  <a:cubicBezTo>
                    <a:pt x="15" y="25"/>
                    <a:pt x="13" y="21"/>
                    <a:pt x="12" y="17"/>
                  </a:cubicBezTo>
                  <a:cubicBezTo>
                    <a:pt x="10" y="14"/>
                    <a:pt x="8" y="11"/>
                    <a:pt x="6" y="8"/>
                  </a:cubicBezTo>
                  <a:cubicBezTo>
                    <a:pt x="2" y="3"/>
                    <a:pt x="0" y="0"/>
                    <a:pt x="0" y="0"/>
                  </a:cubicBezTo>
                  <a:cubicBezTo>
                    <a:pt x="0" y="0"/>
                    <a:pt x="3" y="2"/>
                    <a:pt x="7" y="7"/>
                  </a:cubicBezTo>
                  <a:cubicBezTo>
                    <a:pt x="9" y="10"/>
                    <a:pt x="11" y="13"/>
                    <a:pt x="13" y="16"/>
                  </a:cubicBezTo>
                  <a:cubicBezTo>
                    <a:pt x="15" y="20"/>
                    <a:pt x="17" y="24"/>
                    <a:pt x="19" y="28"/>
                  </a:cubicBezTo>
                  <a:cubicBezTo>
                    <a:pt x="21" y="33"/>
                    <a:pt x="22" y="37"/>
                    <a:pt x="23" y="42"/>
                  </a:cubicBezTo>
                  <a:cubicBezTo>
                    <a:pt x="23" y="46"/>
                    <a:pt x="24" y="49"/>
                    <a:pt x="24" y="53"/>
                  </a:cubicBezTo>
                  <a:cubicBezTo>
                    <a:pt x="24" y="59"/>
                    <a:pt x="23" y="63"/>
                    <a:pt x="23" y="6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şļíḑè"/>
            <p:cNvSpPr/>
            <p:nvPr>
              <p:custDataLst>
                <p:tags r:id="rId10"/>
              </p:custDataLst>
            </p:nvPr>
          </p:nvSpPr>
          <p:spPr bwMode="auto">
            <a:xfrm>
              <a:off x="6925632" y="2652893"/>
              <a:ext cx="4252014" cy="2813215"/>
            </a:xfrm>
            <a:custGeom>
              <a:avLst/>
              <a:gdLst>
                <a:gd name="T0" fmla="*/ 1015 w 1027"/>
                <a:gd name="T1" fmla="*/ 679 h 679"/>
                <a:gd name="T2" fmla="*/ 12 w 1027"/>
                <a:gd name="T3" fmla="*/ 679 h 679"/>
                <a:gd name="T4" fmla="*/ 0 w 1027"/>
                <a:gd name="T5" fmla="*/ 668 h 679"/>
                <a:gd name="T6" fmla="*/ 0 w 1027"/>
                <a:gd name="T7" fmla="*/ 12 h 679"/>
                <a:gd name="T8" fmla="*/ 12 w 1027"/>
                <a:gd name="T9" fmla="*/ 0 h 679"/>
                <a:gd name="T10" fmla="*/ 1015 w 1027"/>
                <a:gd name="T11" fmla="*/ 0 h 679"/>
                <a:gd name="T12" fmla="*/ 1027 w 1027"/>
                <a:gd name="T13" fmla="*/ 12 h 679"/>
                <a:gd name="T14" fmla="*/ 1027 w 1027"/>
                <a:gd name="T15" fmla="*/ 668 h 679"/>
                <a:gd name="T16" fmla="*/ 1015 w 1027"/>
                <a:gd name="T17" fmla="*/ 679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7" h="679">
                  <a:moveTo>
                    <a:pt x="1015" y="679"/>
                  </a:moveTo>
                  <a:cubicBezTo>
                    <a:pt x="12" y="679"/>
                    <a:pt x="12" y="679"/>
                    <a:pt x="12" y="679"/>
                  </a:cubicBezTo>
                  <a:cubicBezTo>
                    <a:pt x="5" y="679"/>
                    <a:pt x="0" y="674"/>
                    <a:pt x="0" y="66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015" y="0"/>
                    <a:pt x="1015" y="0"/>
                    <a:pt x="1015" y="0"/>
                  </a:cubicBezTo>
                  <a:cubicBezTo>
                    <a:pt x="1021" y="0"/>
                    <a:pt x="1027" y="6"/>
                    <a:pt x="1027" y="12"/>
                  </a:cubicBezTo>
                  <a:cubicBezTo>
                    <a:pt x="1027" y="668"/>
                    <a:pt x="1027" y="668"/>
                    <a:pt x="1027" y="668"/>
                  </a:cubicBezTo>
                  <a:cubicBezTo>
                    <a:pt x="1027" y="674"/>
                    <a:pt x="1021" y="679"/>
                    <a:pt x="1015" y="6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iṧḻídé"/>
            <p:cNvSpPr/>
            <p:nvPr>
              <p:custDataLst>
                <p:tags r:id="rId11"/>
              </p:custDataLst>
            </p:nvPr>
          </p:nvSpPr>
          <p:spPr bwMode="auto">
            <a:xfrm>
              <a:off x="6930123" y="2631933"/>
              <a:ext cx="4259499" cy="182657"/>
            </a:xfrm>
            <a:custGeom>
              <a:avLst/>
              <a:gdLst>
                <a:gd name="T0" fmla="*/ 1003 w 1029"/>
                <a:gd name="T1" fmla="*/ 0 h 44"/>
                <a:gd name="T2" fmla="*/ 23 w 1029"/>
                <a:gd name="T3" fmla="*/ 3 h 44"/>
                <a:gd name="T4" fmla="*/ 0 w 1029"/>
                <a:gd name="T5" fmla="*/ 21 h 44"/>
                <a:gd name="T6" fmla="*/ 1 w 1029"/>
                <a:gd name="T7" fmla="*/ 44 h 44"/>
                <a:gd name="T8" fmla="*/ 1029 w 1029"/>
                <a:gd name="T9" fmla="*/ 44 h 44"/>
                <a:gd name="T10" fmla="*/ 1029 w 1029"/>
                <a:gd name="T11" fmla="*/ 21 h 44"/>
                <a:gd name="T12" fmla="*/ 1003 w 1029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9" h="44">
                  <a:moveTo>
                    <a:pt x="1003" y="0"/>
                  </a:moveTo>
                  <a:cubicBezTo>
                    <a:pt x="23" y="3"/>
                    <a:pt x="23" y="3"/>
                    <a:pt x="23" y="3"/>
                  </a:cubicBezTo>
                  <a:cubicBezTo>
                    <a:pt x="9" y="3"/>
                    <a:pt x="0" y="5"/>
                    <a:pt x="0" y="21"/>
                  </a:cubicBezTo>
                  <a:cubicBezTo>
                    <a:pt x="0" y="21"/>
                    <a:pt x="1" y="39"/>
                    <a:pt x="1" y="44"/>
                  </a:cubicBezTo>
                  <a:cubicBezTo>
                    <a:pt x="16" y="44"/>
                    <a:pt x="1029" y="44"/>
                    <a:pt x="1029" y="44"/>
                  </a:cubicBezTo>
                  <a:cubicBezTo>
                    <a:pt x="1029" y="21"/>
                    <a:pt x="1029" y="21"/>
                    <a:pt x="1029" y="21"/>
                  </a:cubicBezTo>
                  <a:cubicBezTo>
                    <a:pt x="1029" y="10"/>
                    <a:pt x="1017" y="0"/>
                    <a:pt x="1003" y="0"/>
                  </a:cubicBezTo>
                  <a:close/>
                </a:path>
              </a:pathLst>
            </a:custGeom>
            <a:gradFill>
              <a:gsLst>
                <a:gs pos="4400">
                  <a:srgbClr val="CF5D7A"/>
                </a:gs>
                <a:gs pos="100000">
                  <a:srgbClr val="BD587E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íš1îḑe"/>
            <p:cNvSpPr/>
            <p:nvPr>
              <p:custDataLst>
                <p:tags r:id="rId12"/>
              </p:custDataLst>
            </p:nvPr>
          </p:nvSpPr>
          <p:spPr bwMode="auto">
            <a:xfrm>
              <a:off x="7091819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íślïḍè"/>
            <p:cNvSpPr/>
            <p:nvPr>
              <p:custDataLst>
                <p:tags r:id="rId13"/>
              </p:custDataLst>
            </p:nvPr>
          </p:nvSpPr>
          <p:spPr bwMode="auto">
            <a:xfrm>
              <a:off x="7199617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ïṣḻîďe"/>
            <p:cNvSpPr/>
            <p:nvPr>
              <p:custDataLst>
                <p:tags r:id="rId14"/>
              </p:custDataLst>
            </p:nvPr>
          </p:nvSpPr>
          <p:spPr bwMode="auto">
            <a:xfrm>
              <a:off x="7311906" y="2697809"/>
              <a:ext cx="44916" cy="46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iṩľîḓè"/>
            <p:cNvSpPr/>
            <p:nvPr>
              <p:custDataLst>
                <p:tags r:id="rId15"/>
              </p:custDataLst>
            </p:nvPr>
          </p:nvSpPr>
          <p:spPr bwMode="auto">
            <a:xfrm>
              <a:off x="6930123" y="2814589"/>
              <a:ext cx="4255007" cy="16918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ïŝľïḍé"/>
            <p:cNvSpPr/>
            <p:nvPr>
              <p:custDataLst>
                <p:tags r:id="rId16"/>
              </p:custDataLst>
            </p:nvPr>
          </p:nvSpPr>
          <p:spPr bwMode="auto">
            <a:xfrm>
              <a:off x="8168297" y="3302673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îṩļîdê"/>
            <p:cNvSpPr/>
            <p:nvPr>
              <p:custDataLst>
                <p:tags r:id="rId17"/>
              </p:custDataLst>
            </p:nvPr>
          </p:nvSpPr>
          <p:spPr bwMode="auto">
            <a:xfrm>
              <a:off x="8482707" y="3302673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íślíďé"/>
            <p:cNvSpPr/>
            <p:nvPr>
              <p:custDataLst>
                <p:tags r:id="rId18"/>
              </p:custDataLst>
            </p:nvPr>
          </p:nvSpPr>
          <p:spPr bwMode="auto">
            <a:xfrm>
              <a:off x="8168297" y="3593127"/>
              <a:ext cx="281471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íṡļiḍe"/>
            <p:cNvSpPr/>
            <p:nvPr>
              <p:custDataLst>
                <p:tags r:id="rId19"/>
              </p:custDataLst>
            </p:nvPr>
          </p:nvSpPr>
          <p:spPr bwMode="auto">
            <a:xfrm>
              <a:off x="8482707" y="3593127"/>
              <a:ext cx="285963" cy="248533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îṩḷïḋé"/>
            <p:cNvSpPr/>
            <p:nvPr>
              <p:custDataLst>
                <p:tags r:id="rId20"/>
              </p:custDataLst>
            </p:nvPr>
          </p:nvSpPr>
          <p:spPr bwMode="auto">
            <a:xfrm>
              <a:off x="8163805" y="3874598"/>
              <a:ext cx="285963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iṧlïḓê"/>
            <p:cNvSpPr/>
            <p:nvPr>
              <p:custDataLst>
                <p:tags r:id="rId21"/>
              </p:custDataLst>
            </p:nvPr>
          </p:nvSpPr>
          <p:spPr bwMode="auto">
            <a:xfrm>
              <a:off x="8482707" y="3874598"/>
              <a:ext cx="281471" cy="253025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ïṩḷîḍê"/>
            <p:cNvSpPr/>
            <p:nvPr>
              <p:custDataLst>
                <p:tags r:id="rId22"/>
              </p:custDataLst>
            </p:nvPr>
          </p:nvSpPr>
          <p:spPr bwMode="auto">
            <a:xfrm>
              <a:off x="8963304" y="3473352"/>
              <a:ext cx="558451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îsļïḍé"/>
            <p:cNvSpPr/>
            <p:nvPr>
              <p:custDataLst>
                <p:tags r:id="rId23"/>
              </p:custDataLst>
            </p:nvPr>
          </p:nvSpPr>
          <p:spPr bwMode="auto">
            <a:xfrm>
              <a:off x="8963304" y="3349085"/>
              <a:ext cx="884839" cy="74859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" name="îṧļïḋè"/>
            <p:cNvSpPr/>
            <p:nvPr>
              <p:custDataLst>
                <p:tags r:id="rId24"/>
              </p:custDataLst>
            </p:nvPr>
          </p:nvSpPr>
          <p:spPr bwMode="auto">
            <a:xfrm>
              <a:off x="8963304" y="3696432"/>
              <a:ext cx="1398373" cy="74859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" name="îṧlíḍe"/>
            <p:cNvSpPr/>
            <p:nvPr>
              <p:custDataLst>
                <p:tags r:id="rId25"/>
              </p:custDataLst>
            </p:nvPr>
          </p:nvSpPr>
          <p:spPr bwMode="auto">
            <a:xfrm>
              <a:off x="7162187" y="3302673"/>
              <a:ext cx="931251" cy="82495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" name="ïṧlïḑè"/>
            <p:cNvSpPr/>
            <p:nvPr>
              <p:custDataLst>
                <p:tags r:id="rId26"/>
              </p:custDataLst>
            </p:nvPr>
          </p:nvSpPr>
          <p:spPr bwMode="auto">
            <a:xfrm>
              <a:off x="7509535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ïṩļíḑè"/>
            <p:cNvSpPr/>
            <p:nvPr>
              <p:custDataLst>
                <p:tags r:id="rId27"/>
              </p:custDataLst>
            </p:nvPr>
          </p:nvSpPr>
          <p:spPr bwMode="auto">
            <a:xfrm>
              <a:off x="7609846" y="4197991"/>
              <a:ext cx="37430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ïš1îḍè"/>
            <p:cNvSpPr/>
            <p:nvPr>
              <p:custDataLst>
                <p:tags r:id="rId28"/>
              </p:custDataLst>
            </p:nvPr>
          </p:nvSpPr>
          <p:spPr bwMode="auto">
            <a:xfrm>
              <a:off x="7704169" y="4197991"/>
              <a:ext cx="4192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íṣ1idè"/>
            <p:cNvSpPr/>
            <p:nvPr>
              <p:custDataLst>
                <p:tags r:id="rId29"/>
              </p:custDataLst>
            </p:nvPr>
          </p:nvSpPr>
          <p:spPr bwMode="auto">
            <a:xfrm>
              <a:off x="9020197" y="3941971"/>
              <a:ext cx="774046" cy="157205"/>
            </a:xfrm>
            <a:custGeom>
              <a:avLst/>
              <a:gdLst>
                <a:gd name="T0" fmla="*/ 167 w 187"/>
                <a:gd name="T1" fmla="*/ 38 h 38"/>
                <a:gd name="T2" fmla="*/ 20 w 187"/>
                <a:gd name="T3" fmla="*/ 38 h 38"/>
                <a:gd name="T4" fmla="*/ 0 w 187"/>
                <a:gd name="T5" fmla="*/ 19 h 38"/>
                <a:gd name="T6" fmla="*/ 20 w 187"/>
                <a:gd name="T7" fmla="*/ 0 h 38"/>
                <a:gd name="T8" fmla="*/ 167 w 187"/>
                <a:gd name="T9" fmla="*/ 0 h 38"/>
                <a:gd name="T10" fmla="*/ 187 w 187"/>
                <a:gd name="T11" fmla="*/ 19 h 38"/>
                <a:gd name="T12" fmla="*/ 167 w 18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38">
                  <a:moveTo>
                    <a:pt x="167" y="38"/>
                  </a:moveTo>
                  <a:cubicBezTo>
                    <a:pt x="20" y="38"/>
                    <a:pt x="20" y="38"/>
                    <a:pt x="20" y="38"/>
                  </a:cubicBezTo>
                  <a:cubicBezTo>
                    <a:pt x="9" y="38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78" y="0"/>
                    <a:pt x="187" y="9"/>
                    <a:pt x="187" y="19"/>
                  </a:cubicBezTo>
                  <a:cubicBezTo>
                    <a:pt x="187" y="30"/>
                    <a:pt x="178" y="38"/>
                    <a:pt x="167" y="38"/>
                  </a:cubicBezTo>
                  <a:close/>
                </a:path>
              </a:pathLst>
            </a:custGeom>
            <a:gradFill>
              <a:gsLst>
                <a:gs pos="4400">
                  <a:srgbClr val="4DBEE3"/>
                </a:gs>
                <a:gs pos="100000">
                  <a:srgbClr val="64E8F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iśļïdê"/>
            <p:cNvSpPr/>
            <p:nvPr>
              <p:custDataLst>
                <p:tags r:id="rId30"/>
              </p:custDataLst>
            </p:nvPr>
          </p:nvSpPr>
          <p:spPr bwMode="auto">
            <a:xfrm>
              <a:off x="7117272" y="4521383"/>
              <a:ext cx="495570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îṩ1ïḑé"/>
            <p:cNvSpPr/>
            <p:nvPr>
              <p:custDataLst>
                <p:tags r:id="rId31"/>
              </p:custDataLst>
            </p:nvPr>
          </p:nvSpPr>
          <p:spPr bwMode="auto">
            <a:xfrm>
              <a:off x="7671232" y="4748955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ïŝļídê"/>
            <p:cNvSpPr/>
            <p:nvPr>
              <p:custDataLst>
                <p:tags r:id="rId32"/>
              </p:custDataLst>
            </p:nvPr>
          </p:nvSpPr>
          <p:spPr bwMode="auto">
            <a:xfrm>
              <a:off x="7671232" y="4624688"/>
              <a:ext cx="302432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i$1ídè"/>
            <p:cNvSpPr/>
            <p:nvPr>
              <p:custDataLst>
                <p:tags r:id="rId33"/>
              </p:custDataLst>
            </p:nvPr>
          </p:nvSpPr>
          <p:spPr bwMode="auto">
            <a:xfrm>
              <a:off x="7671232" y="4558812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" name="íslïďé"/>
            <p:cNvSpPr/>
            <p:nvPr>
              <p:custDataLst>
                <p:tags r:id="rId34"/>
              </p:custDataLst>
            </p:nvPr>
          </p:nvSpPr>
          <p:spPr bwMode="auto">
            <a:xfrm>
              <a:off x="7671232" y="4835792"/>
              <a:ext cx="1308542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" name="ïšḷîďe"/>
            <p:cNvSpPr/>
            <p:nvPr>
              <p:custDataLst>
                <p:tags r:id="rId35"/>
              </p:custDataLst>
            </p:nvPr>
          </p:nvSpPr>
          <p:spPr bwMode="auto">
            <a:xfrm>
              <a:off x="7671232" y="4927120"/>
              <a:ext cx="753086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" name="îşlîďe"/>
            <p:cNvSpPr/>
            <p:nvPr>
              <p:custDataLst>
                <p:tags r:id="rId36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" name="íşľíďê"/>
            <p:cNvSpPr/>
            <p:nvPr>
              <p:custDataLst>
                <p:tags r:id="rId37"/>
              </p:custDataLst>
            </p:nvPr>
          </p:nvSpPr>
          <p:spPr bwMode="auto">
            <a:xfrm>
              <a:off x="9104039" y="4521383"/>
              <a:ext cx="500061" cy="443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1" name="îsļiďê"/>
            <p:cNvSpPr/>
            <p:nvPr>
              <p:custDataLst>
                <p:tags r:id="rId38"/>
              </p:custDataLst>
            </p:nvPr>
          </p:nvSpPr>
          <p:spPr bwMode="auto">
            <a:xfrm>
              <a:off x="9662491" y="4748955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" name="íṧliḑe"/>
            <p:cNvSpPr/>
            <p:nvPr>
              <p:custDataLst>
                <p:tags r:id="rId39"/>
              </p:custDataLst>
            </p:nvPr>
          </p:nvSpPr>
          <p:spPr bwMode="auto">
            <a:xfrm>
              <a:off x="9662491" y="4624688"/>
              <a:ext cx="297941" cy="41921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îṥļíḓé"/>
            <p:cNvSpPr/>
            <p:nvPr>
              <p:custDataLst>
                <p:tags r:id="rId40"/>
              </p:custDataLst>
            </p:nvPr>
          </p:nvSpPr>
          <p:spPr bwMode="auto">
            <a:xfrm>
              <a:off x="9662491" y="4558812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ïSḷíḑe"/>
            <p:cNvSpPr/>
            <p:nvPr>
              <p:custDataLst>
                <p:tags r:id="rId41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îṥlïde"/>
            <p:cNvSpPr/>
            <p:nvPr>
              <p:custDataLst>
                <p:tags r:id="rId42"/>
              </p:custDataLst>
            </p:nvPr>
          </p:nvSpPr>
          <p:spPr bwMode="auto">
            <a:xfrm>
              <a:off x="9662491" y="4835792"/>
              <a:ext cx="1304051" cy="41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ïṧlîḍé"/>
            <p:cNvSpPr/>
            <p:nvPr>
              <p:custDataLst>
                <p:tags r:id="rId43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išḻïḍe"/>
            <p:cNvSpPr/>
            <p:nvPr>
              <p:custDataLst>
                <p:tags r:id="rId44"/>
              </p:custDataLst>
            </p:nvPr>
          </p:nvSpPr>
          <p:spPr bwMode="auto">
            <a:xfrm>
              <a:off x="9662491" y="4927120"/>
              <a:ext cx="748594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ïṥľíďè"/>
            <p:cNvSpPr/>
            <p:nvPr>
              <p:custDataLst>
                <p:tags r:id="rId45"/>
              </p:custDataLst>
            </p:nvPr>
          </p:nvSpPr>
          <p:spPr bwMode="auto">
            <a:xfrm>
              <a:off x="7117272" y="5154693"/>
              <a:ext cx="495570" cy="306924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îš1îḓê"/>
            <p:cNvSpPr/>
            <p:nvPr>
              <p:custDataLst>
                <p:tags r:id="rId46"/>
              </p:custDataLst>
            </p:nvPr>
          </p:nvSpPr>
          <p:spPr bwMode="auto">
            <a:xfrm>
              <a:off x="7671232" y="5386757"/>
              <a:ext cx="1308542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isļíḍè"/>
            <p:cNvSpPr/>
            <p:nvPr>
              <p:custDataLst>
                <p:tags r:id="rId47"/>
              </p:custDataLst>
            </p:nvPr>
          </p:nvSpPr>
          <p:spPr bwMode="auto">
            <a:xfrm>
              <a:off x="7671232" y="5259496"/>
              <a:ext cx="302432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îṡḷiḋê"/>
            <p:cNvSpPr/>
            <p:nvPr>
              <p:custDataLst>
                <p:tags r:id="rId48"/>
              </p:custDataLst>
            </p:nvPr>
          </p:nvSpPr>
          <p:spPr bwMode="auto">
            <a:xfrm>
              <a:off x="7671232" y="5192123"/>
              <a:ext cx="476106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ïslïḋê"/>
            <p:cNvSpPr/>
            <p:nvPr>
              <p:custDataLst>
                <p:tags r:id="rId49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šļîḑe"/>
            <p:cNvSpPr/>
            <p:nvPr>
              <p:custDataLst>
                <p:tags r:id="rId50"/>
              </p:custDataLst>
            </p:nvPr>
          </p:nvSpPr>
          <p:spPr bwMode="auto">
            <a:xfrm>
              <a:off x="9104039" y="5154693"/>
              <a:ext cx="500061" cy="315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ïṡḷïḋe"/>
            <p:cNvSpPr/>
            <p:nvPr>
              <p:custDataLst>
                <p:tags r:id="rId51"/>
              </p:custDataLst>
            </p:nvPr>
          </p:nvSpPr>
          <p:spPr bwMode="auto">
            <a:xfrm>
              <a:off x="9662491" y="5386757"/>
              <a:ext cx="1304051" cy="37430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ïṡ1íḑe"/>
            <p:cNvSpPr/>
            <p:nvPr>
              <p:custDataLst>
                <p:tags r:id="rId52"/>
              </p:custDataLst>
            </p:nvPr>
          </p:nvSpPr>
          <p:spPr bwMode="auto">
            <a:xfrm>
              <a:off x="9662491" y="5259496"/>
              <a:ext cx="297941" cy="40425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išľîḍe"/>
            <p:cNvSpPr/>
            <p:nvPr>
              <p:custDataLst>
                <p:tags r:id="rId53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íṧlîḑé"/>
            <p:cNvSpPr/>
            <p:nvPr>
              <p:custDataLst>
                <p:tags r:id="rId54"/>
              </p:custDataLst>
            </p:nvPr>
          </p:nvSpPr>
          <p:spPr bwMode="auto">
            <a:xfrm>
              <a:off x="9662491" y="5192123"/>
              <a:ext cx="471615" cy="37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iṧļiďê"/>
            <p:cNvSpPr/>
            <p:nvPr>
              <p:custDataLst>
                <p:tags r:id="rId55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iṩļîḍe"/>
            <p:cNvSpPr/>
            <p:nvPr>
              <p:custDataLst>
                <p:tags r:id="rId56"/>
              </p:custDataLst>
            </p:nvPr>
          </p:nvSpPr>
          <p:spPr bwMode="auto">
            <a:xfrm>
              <a:off x="11056372" y="3070608"/>
              <a:ext cx="53899" cy="23625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îṣ1îdê"/>
            <p:cNvSpPr/>
            <p:nvPr>
              <p:custDataLst>
                <p:tags r:id="rId57"/>
              </p:custDataLst>
            </p:nvPr>
          </p:nvSpPr>
          <p:spPr bwMode="auto">
            <a:xfrm>
              <a:off x="10746455" y="3100552"/>
              <a:ext cx="157205" cy="98814"/>
            </a:xfrm>
            <a:custGeom>
              <a:avLst/>
              <a:gdLst>
                <a:gd name="T0" fmla="*/ 105 w 105"/>
                <a:gd name="T1" fmla="*/ 66 h 66"/>
                <a:gd name="T2" fmla="*/ 25 w 105"/>
                <a:gd name="T3" fmla="*/ 66 h 66"/>
                <a:gd name="T4" fmla="*/ 0 w 105"/>
                <a:gd name="T5" fmla="*/ 0 h 66"/>
                <a:gd name="T6" fmla="*/ 105 w 105"/>
                <a:gd name="T7" fmla="*/ 0 h 66"/>
                <a:gd name="T8" fmla="*/ 105 w 105"/>
                <a:gd name="T9" fmla="*/ 66 h 66"/>
                <a:gd name="T10" fmla="*/ 28 w 105"/>
                <a:gd name="T11" fmla="*/ 63 h 66"/>
                <a:gd name="T12" fmla="*/ 102 w 105"/>
                <a:gd name="T13" fmla="*/ 63 h 66"/>
                <a:gd name="T14" fmla="*/ 102 w 105"/>
                <a:gd name="T15" fmla="*/ 5 h 66"/>
                <a:gd name="T16" fmla="*/ 6 w 105"/>
                <a:gd name="T17" fmla="*/ 5 h 66"/>
                <a:gd name="T18" fmla="*/ 28 w 105"/>
                <a:gd name="T19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66">
                  <a:moveTo>
                    <a:pt x="105" y="66"/>
                  </a:moveTo>
                  <a:lnTo>
                    <a:pt x="25" y="66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66"/>
                  </a:lnTo>
                  <a:close/>
                  <a:moveTo>
                    <a:pt x="28" y="63"/>
                  </a:moveTo>
                  <a:lnTo>
                    <a:pt x="102" y="63"/>
                  </a:lnTo>
                  <a:lnTo>
                    <a:pt x="102" y="5"/>
                  </a:lnTo>
                  <a:lnTo>
                    <a:pt x="6" y="5"/>
                  </a:lnTo>
                  <a:lnTo>
                    <a:pt x="28" y="63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îśļïḓè"/>
            <p:cNvSpPr/>
            <p:nvPr>
              <p:custDataLst>
                <p:tags r:id="rId58"/>
              </p:custDataLst>
            </p:nvPr>
          </p:nvSpPr>
          <p:spPr bwMode="auto">
            <a:xfrm>
              <a:off x="10792868" y="3079591"/>
              <a:ext cx="148222" cy="128758"/>
            </a:xfrm>
            <a:custGeom>
              <a:avLst/>
              <a:gdLst>
                <a:gd name="T0" fmla="*/ 82 w 99"/>
                <a:gd name="T1" fmla="*/ 86 h 86"/>
                <a:gd name="T2" fmla="*/ 0 w 99"/>
                <a:gd name="T3" fmla="*/ 86 h 86"/>
                <a:gd name="T4" fmla="*/ 0 w 99"/>
                <a:gd name="T5" fmla="*/ 83 h 86"/>
                <a:gd name="T6" fmla="*/ 80 w 99"/>
                <a:gd name="T7" fmla="*/ 83 h 86"/>
                <a:gd name="T8" fmla="*/ 80 w 99"/>
                <a:gd name="T9" fmla="*/ 0 h 86"/>
                <a:gd name="T10" fmla="*/ 99 w 99"/>
                <a:gd name="T11" fmla="*/ 0 h 86"/>
                <a:gd name="T12" fmla="*/ 99 w 99"/>
                <a:gd name="T13" fmla="*/ 6 h 86"/>
                <a:gd name="T14" fmla="*/ 82 w 99"/>
                <a:gd name="T15" fmla="*/ 6 h 86"/>
                <a:gd name="T16" fmla="*/ 82 w 99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86">
                  <a:moveTo>
                    <a:pt x="82" y="86"/>
                  </a:moveTo>
                  <a:lnTo>
                    <a:pt x="0" y="86"/>
                  </a:lnTo>
                  <a:lnTo>
                    <a:pt x="0" y="83"/>
                  </a:lnTo>
                  <a:lnTo>
                    <a:pt x="80" y="83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6"/>
                  </a:lnTo>
                  <a:lnTo>
                    <a:pt x="82" y="6"/>
                  </a:lnTo>
                  <a:lnTo>
                    <a:pt x="82" y="86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îsļîḋé"/>
            <p:cNvSpPr/>
            <p:nvPr>
              <p:custDataLst>
                <p:tags r:id="rId59"/>
              </p:custDataLst>
            </p:nvPr>
          </p:nvSpPr>
          <p:spPr bwMode="auto">
            <a:xfrm>
              <a:off x="10783885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2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2" y="3"/>
                    <a:pt x="2" y="5"/>
                  </a:cubicBezTo>
                  <a:cubicBezTo>
                    <a:pt x="2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îśḷïḓé"/>
            <p:cNvSpPr/>
            <p:nvPr>
              <p:custDataLst>
                <p:tags r:id="rId60"/>
              </p:custDataLst>
            </p:nvPr>
          </p:nvSpPr>
          <p:spPr bwMode="auto">
            <a:xfrm>
              <a:off x="10882698" y="3203858"/>
              <a:ext cx="41921" cy="41921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1 w 10"/>
                <a:gd name="T13" fmla="*/ 5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8"/>
                    <a:pt x="7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1" y="3"/>
                    <a:pt x="1" y="5"/>
                  </a:cubicBezTo>
                  <a:cubicBezTo>
                    <a:pt x="1" y="7"/>
                    <a:pt x="3" y="8"/>
                    <a:pt x="5" y="8"/>
                  </a:cubicBezTo>
                  <a:cubicBezTo>
                    <a:pt x="7" y="8"/>
                    <a:pt x="8" y="7"/>
                    <a:pt x="8" y="5"/>
                  </a:cubicBezTo>
                  <a:cubicBezTo>
                    <a:pt x="8" y="3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íṧľíḋe"/>
            <p:cNvSpPr/>
            <p:nvPr>
              <p:custDataLst>
                <p:tags r:id="rId61"/>
              </p:custDataLst>
            </p:nvPr>
          </p:nvSpPr>
          <p:spPr bwMode="auto">
            <a:xfrm>
              <a:off x="10774902" y="3166428"/>
              <a:ext cx="124267" cy="4492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îṥľiďé"/>
            <p:cNvSpPr/>
            <p:nvPr>
              <p:custDataLst>
                <p:tags r:id="rId62"/>
              </p:custDataLst>
            </p:nvPr>
          </p:nvSpPr>
          <p:spPr bwMode="auto">
            <a:xfrm>
              <a:off x="10809337" y="3105044"/>
              <a:ext cx="7486" cy="89831"/>
            </a:xfrm>
            <a:custGeom>
              <a:avLst/>
              <a:gdLst>
                <a:gd name="T0" fmla="*/ 2 w 5"/>
                <a:gd name="T1" fmla="*/ 60 h 60"/>
                <a:gd name="T2" fmla="*/ 0 w 5"/>
                <a:gd name="T3" fmla="*/ 0 h 60"/>
                <a:gd name="T4" fmla="*/ 2 w 5"/>
                <a:gd name="T5" fmla="*/ 0 h 60"/>
                <a:gd name="T6" fmla="*/ 5 w 5"/>
                <a:gd name="T7" fmla="*/ 60 h 60"/>
                <a:gd name="T8" fmla="*/ 2 w 5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0">
                  <a:moveTo>
                    <a:pt x="2" y="6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60"/>
                  </a:lnTo>
                  <a:lnTo>
                    <a:pt x="2" y="60"/>
                  </a:lnTo>
                  <a:close/>
                </a:path>
              </a:pathLst>
            </a:cu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ïṧḷíďe"/>
            <p:cNvSpPr/>
            <p:nvPr>
              <p:custDataLst>
                <p:tags r:id="rId63"/>
              </p:custDataLst>
            </p:nvPr>
          </p:nvSpPr>
          <p:spPr bwMode="auto">
            <a:xfrm>
              <a:off x="10858743" y="3108038"/>
              <a:ext cx="4492" cy="86837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iś1íḑê"/>
            <p:cNvSpPr/>
            <p:nvPr>
              <p:custDataLst>
                <p:tags r:id="rId64"/>
              </p:custDataLst>
            </p:nvPr>
          </p:nvSpPr>
          <p:spPr bwMode="auto">
            <a:xfrm>
              <a:off x="10762923" y="3133490"/>
              <a:ext cx="136245" cy="8983"/>
            </a:xfrm>
            <a:prstGeom prst="rect">
              <a:avLst/>
            </a:prstGeom>
            <a:solidFill>
              <a:srgbClr val="649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iṥlïďe"/>
            <p:cNvSpPr/>
            <p:nvPr>
              <p:custDataLst>
                <p:tags r:id="rId65"/>
              </p:custDataLst>
            </p:nvPr>
          </p:nvSpPr>
          <p:spPr bwMode="auto">
            <a:xfrm>
              <a:off x="5543728" y="4413585"/>
              <a:ext cx="910290" cy="1097439"/>
            </a:xfrm>
            <a:custGeom>
              <a:avLst/>
              <a:gdLst>
                <a:gd name="T0" fmla="*/ 162 w 220"/>
                <a:gd name="T1" fmla="*/ 249 h 265"/>
                <a:gd name="T2" fmla="*/ 104 w 220"/>
                <a:gd name="T3" fmla="*/ 259 h 265"/>
                <a:gd name="T4" fmla="*/ 65 w 220"/>
                <a:gd name="T5" fmla="*/ 216 h 265"/>
                <a:gd name="T6" fmla="*/ 60 w 220"/>
                <a:gd name="T7" fmla="*/ 174 h 265"/>
                <a:gd name="T8" fmla="*/ 25 w 220"/>
                <a:gd name="T9" fmla="*/ 138 h 265"/>
                <a:gd name="T10" fmla="*/ 16 w 220"/>
                <a:gd name="T11" fmla="*/ 92 h 265"/>
                <a:gd name="T12" fmla="*/ 6 w 220"/>
                <a:gd name="T13" fmla="*/ 58 h 265"/>
                <a:gd name="T14" fmla="*/ 3 w 220"/>
                <a:gd name="T15" fmla="*/ 23 h 265"/>
                <a:gd name="T16" fmla="*/ 28 w 220"/>
                <a:gd name="T17" fmla="*/ 0 h 265"/>
                <a:gd name="T18" fmla="*/ 54 w 220"/>
                <a:gd name="T19" fmla="*/ 15 h 265"/>
                <a:gd name="T20" fmla="*/ 74 w 220"/>
                <a:gd name="T21" fmla="*/ 37 h 265"/>
                <a:gd name="T22" fmla="*/ 118 w 220"/>
                <a:gd name="T23" fmla="*/ 52 h 265"/>
                <a:gd name="T24" fmla="*/ 156 w 220"/>
                <a:gd name="T25" fmla="*/ 77 h 265"/>
                <a:gd name="T26" fmla="*/ 166 w 220"/>
                <a:gd name="T27" fmla="*/ 124 h 265"/>
                <a:gd name="T28" fmla="*/ 190 w 220"/>
                <a:gd name="T29" fmla="*/ 141 h 265"/>
                <a:gd name="T30" fmla="*/ 214 w 220"/>
                <a:gd name="T31" fmla="*/ 205 h 265"/>
                <a:gd name="T32" fmla="*/ 162 w 220"/>
                <a:gd name="T33" fmla="*/ 24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0" h="265">
                  <a:moveTo>
                    <a:pt x="162" y="249"/>
                  </a:moveTo>
                  <a:cubicBezTo>
                    <a:pt x="148" y="264"/>
                    <a:pt x="123" y="265"/>
                    <a:pt x="104" y="259"/>
                  </a:cubicBezTo>
                  <a:cubicBezTo>
                    <a:pt x="84" y="254"/>
                    <a:pt x="69" y="236"/>
                    <a:pt x="65" y="216"/>
                  </a:cubicBezTo>
                  <a:cubicBezTo>
                    <a:pt x="63" y="202"/>
                    <a:pt x="66" y="187"/>
                    <a:pt x="60" y="174"/>
                  </a:cubicBezTo>
                  <a:cubicBezTo>
                    <a:pt x="52" y="159"/>
                    <a:pt x="34" y="152"/>
                    <a:pt x="25" y="138"/>
                  </a:cubicBezTo>
                  <a:cubicBezTo>
                    <a:pt x="17" y="124"/>
                    <a:pt x="19" y="107"/>
                    <a:pt x="16" y="92"/>
                  </a:cubicBezTo>
                  <a:cubicBezTo>
                    <a:pt x="14" y="80"/>
                    <a:pt x="9" y="69"/>
                    <a:pt x="6" y="58"/>
                  </a:cubicBezTo>
                  <a:cubicBezTo>
                    <a:pt x="2" y="46"/>
                    <a:pt x="0" y="34"/>
                    <a:pt x="3" y="23"/>
                  </a:cubicBezTo>
                  <a:cubicBezTo>
                    <a:pt x="6" y="11"/>
                    <a:pt x="16" y="1"/>
                    <a:pt x="28" y="0"/>
                  </a:cubicBezTo>
                  <a:cubicBezTo>
                    <a:pt x="38" y="0"/>
                    <a:pt x="47" y="7"/>
                    <a:pt x="54" y="15"/>
                  </a:cubicBezTo>
                  <a:cubicBezTo>
                    <a:pt x="61" y="22"/>
                    <a:pt x="66" y="31"/>
                    <a:pt x="74" y="37"/>
                  </a:cubicBezTo>
                  <a:cubicBezTo>
                    <a:pt x="87" y="47"/>
                    <a:pt x="103" y="49"/>
                    <a:pt x="118" y="52"/>
                  </a:cubicBezTo>
                  <a:cubicBezTo>
                    <a:pt x="133" y="56"/>
                    <a:pt x="149" y="62"/>
                    <a:pt x="156" y="77"/>
                  </a:cubicBezTo>
                  <a:cubicBezTo>
                    <a:pt x="163" y="91"/>
                    <a:pt x="157" y="110"/>
                    <a:pt x="166" y="124"/>
                  </a:cubicBezTo>
                  <a:cubicBezTo>
                    <a:pt x="172" y="132"/>
                    <a:pt x="182" y="136"/>
                    <a:pt x="190" y="141"/>
                  </a:cubicBezTo>
                  <a:cubicBezTo>
                    <a:pt x="210" y="155"/>
                    <a:pt x="220" y="182"/>
                    <a:pt x="214" y="205"/>
                  </a:cubicBezTo>
                  <a:cubicBezTo>
                    <a:pt x="208" y="228"/>
                    <a:pt x="186" y="247"/>
                    <a:pt x="162" y="249"/>
                  </a:cubicBezTo>
                </a:path>
              </a:pathLst>
            </a:custGeom>
            <a:solidFill>
              <a:srgbClr val="80DDAE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íŝḻîdè"/>
            <p:cNvSpPr/>
            <p:nvPr>
              <p:custDataLst>
                <p:tags r:id="rId66"/>
              </p:custDataLst>
            </p:nvPr>
          </p:nvSpPr>
          <p:spPr bwMode="auto">
            <a:xfrm>
              <a:off x="5679973" y="4566299"/>
              <a:ext cx="642294" cy="857889"/>
            </a:xfrm>
            <a:custGeom>
              <a:avLst/>
              <a:gdLst>
                <a:gd name="T0" fmla="*/ 155 w 155"/>
                <a:gd name="T1" fmla="*/ 207 h 207"/>
                <a:gd name="T2" fmla="*/ 153 w 155"/>
                <a:gd name="T3" fmla="*/ 205 h 207"/>
                <a:gd name="T4" fmla="*/ 147 w 155"/>
                <a:gd name="T5" fmla="*/ 200 h 207"/>
                <a:gd name="T6" fmla="*/ 128 w 155"/>
                <a:gd name="T7" fmla="*/ 180 h 207"/>
                <a:gd name="T8" fmla="*/ 103 w 155"/>
                <a:gd name="T9" fmla="*/ 147 h 207"/>
                <a:gd name="T10" fmla="*/ 74 w 155"/>
                <a:gd name="T11" fmla="*/ 106 h 207"/>
                <a:gd name="T12" fmla="*/ 22 w 155"/>
                <a:gd name="T13" fmla="*/ 32 h 207"/>
                <a:gd name="T14" fmla="*/ 6 w 155"/>
                <a:gd name="T15" fmla="*/ 9 h 207"/>
                <a:gd name="T16" fmla="*/ 2 w 155"/>
                <a:gd name="T17" fmla="*/ 2 h 207"/>
                <a:gd name="T18" fmla="*/ 1 w 155"/>
                <a:gd name="T19" fmla="*/ 0 h 207"/>
                <a:gd name="T20" fmla="*/ 2 w 155"/>
                <a:gd name="T21" fmla="*/ 2 h 207"/>
                <a:gd name="T22" fmla="*/ 7 w 155"/>
                <a:gd name="T23" fmla="*/ 8 h 207"/>
                <a:gd name="T24" fmla="*/ 23 w 155"/>
                <a:gd name="T25" fmla="*/ 31 h 207"/>
                <a:gd name="T26" fmla="*/ 76 w 155"/>
                <a:gd name="T27" fmla="*/ 105 h 207"/>
                <a:gd name="T28" fmla="*/ 105 w 155"/>
                <a:gd name="T29" fmla="*/ 146 h 207"/>
                <a:gd name="T30" fmla="*/ 129 w 155"/>
                <a:gd name="T31" fmla="*/ 179 h 207"/>
                <a:gd name="T32" fmla="*/ 148 w 155"/>
                <a:gd name="T33" fmla="*/ 200 h 207"/>
                <a:gd name="T34" fmla="*/ 153 w 155"/>
                <a:gd name="T35" fmla="*/ 205 h 207"/>
                <a:gd name="T36" fmla="*/ 155 w 155"/>
                <a:gd name="T3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5" h="207">
                  <a:moveTo>
                    <a:pt x="155" y="207"/>
                  </a:moveTo>
                  <a:cubicBezTo>
                    <a:pt x="155" y="207"/>
                    <a:pt x="154" y="206"/>
                    <a:pt x="153" y="205"/>
                  </a:cubicBezTo>
                  <a:cubicBezTo>
                    <a:pt x="151" y="204"/>
                    <a:pt x="149" y="203"/>
                    <a:pt x="147" y="200"/>
                  </a:cubicBezTo>
                  <a:cubicBezTo>
                    <a:pt x="142" y="196"/>
                    <a:pt x="135" y="189"/>
                    <a:pt x="128" y="180"/>
                  </a:cubicBezTo>
                  <a:cubicBezTo>
                    <a:pt x="121" y="171"/>
                    <a:pt x="112" y="160"/>
                    <a:pt x="103" y="147"/>
                  </a:cubicBezTo>
                  <a:cubicBezTo>
                    <a:pt x="94" y="135"/>
                    <a:pt x="85" y="121"/>
                    <a:pt x="74" y="106"/>
                  </a:cubicBezTo>
                  <a:cubicBezTo>
                    <a:pt x="54" y="77"/>
                    <a:pt x="35" y="51"/>
                    <a:pt x="22" y="32"/>
                  </a:cubicBezTo>
                  <a:cubicBezTo>
                    <a:pt x="15" y="22"/>
                    <a:pt x="10" y="14"/>
                    <a:pt x="6" y="9"/>
                  </a:cubicBezTo>
                  <a:cubicBezTo>
                    <a:pt x="4" y="6"/>
                    <a:pt x="3" y="4"/>
                    <a:pt x="2" y="2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0"/>
                    <a:pt x="1" y="1"/>
                    <a:pt x="2" y="2"/>
                  </a:cubicBezTo>
                  <a:cubicBezTo>
                    <a:pt x="3" y="4"/>
                    <a:pt x="5" y="6"/>
                    <a:pt x="7" y="8"/>
                  </a:cubicBezTo>
                  <a:cubicBezTo>
                    <a:pt x="11" y="14"/>
                    <a:pt x="16" y="21"/>
                    <a:pt x="23" y="31"/>
                  </a:cubicBezTo>
                  <a:cubicBezTo>
                    <a:pt x="37" y="50"/>
                    <a:pt x="55" y="76"/>
                    <a:pt x="76" y="105"/>
                  </a:cubicBezTo>
                  <a:cubicBezTo>
                    <a:pt x="86" y="120"/>
                    <a:pt x="96" y="133"/>
                    <a:pt x="105" y="146"/>
                  </a:cubicBezTo>
                  <a:cubicBezTo>
                    <a:pt x="114" y="159"/>
                    <a:pt x="122" y="170"/>
                    <a:pt x="129" y="179"/>
                  </a:cubicBezTo>
                  <a:cubicBezTo>
                    <a:pt x="137" y="188"/>
                    <a:pt x="143" y="195"/>
                    <a:pt x="148" y="200"/>
                  </a:cubicBezTo>
                  <a:cubicBezTo>
                    <a:pt x="150" y="202"/>
                    <a:pt x="152" y="204"/>
                    <a:pt x="153" y="205"/>
                  </a:cubicBezTo>
                  <a:cubicBezTo>
                    <a:pt x="154" y="206"/>
                    <a:pt x="155" y="207"/>
                    <a:pt x="155" y="20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íś1îḋe"/>
            <p:cNvSpPr/>
            <p:nvPr>
              <p:custDataLst>
                <p:tags r:id="rId67"/>
              </p:custDataLst>
            </p:nvPr>
          </p:nvSpPr>
          <p:spPr bwMode="auto">
            <a:xfrm>
              <a:off x="5900059" y="3531742"/>
              <a:ext cx="1071987" cy="1958321"/>
            </a:xfrm>
            <a:custGeom>
              <a:avLst/>
              <a:gdLst>
                <a:gd name="T0" fmla="*/ 122 w 259"/>
                <a:gd name="T1" fmla="*/ 458 h 473"/>
                <a:gd name="T2" fmla="*/ 32 w 259"/>
                <a:gd name="T3" fmla="*/ 429 h 473"/>
                <a:gd name="T4" fmla="*/ 11 w 259"/>
                <a:gd name="T5" fmla="*/ 339 h 473"/>
                <a:gd name="T6" fmla="*/ 34 w 259"/>
                <a:gd name="T7" fmla="*/ 276 h 473"/>
                <a:gd name="T8" fmla="*/ 13 w 259"/>
                <a:gd name="T9" fmla="*/ 199 h 473"/>
                <a:gd name="T10" fmla="*/ 36 w 259"/>
                <a:gd name="T11" fmla="*/ 129 h 473"/>
                <a:gd name="T12" fmla="*/ 46 w 259"/>
                <a:gd name="T13" fmla="*/ 73 h 473"/>
                <a:gd name="T14" fmla="*/ 69 w 259"/>
                <a:gd name="T15" fmla="*/ 21 h 473"/>
                <a:gd name="T16" fmla="*/ 120 w 259"/>
                <a:gd name="T17" fmla="*/ 9 h 473"/>
                <a:gd name="T18" fmla="*/ 146 w 259"/>
                <a:gd name="T19" fmla="*/ 49 h 473"/>
                <a:gd name="T20" fmla="*/ 158 w 259"/>
                <a:gd name="T21" fmla="*/ 96 h 473"/>
                <a:gd name="T22" fmla="*/ 208 w 259"/>
                <a:gd name="T23" fmla="*/ 150 h 473"/>
                <a:gd name="T24" fmla="*/ 242 w 259"/>
                <a:gd name="T25" fmla="*/ 212 h 473"/>
                <a:gd name="T26" fmla="*/ 221 w 259"/>
                <a:gd name="T27" fmla="*/ 285 h 473"/>
                <a:gd name="T28" fmla="*/ 241 w 259"/>
                <a:gd name="T29" fmla="*/ 329 h 473"/>
                <a:gd name="T30" fmla="*/ 227 w 259"/>
                <a:gd name="T31" fmla="*/ 436 h 473"/>
                <a:gd name="T32" fmla="*/ 122 w 259"/>
                <a:gd name="T33" fmla="*/ 458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473">
                  <a:moveTo>
                    <a:pt x="122" y="458"/>
                  </a:moveTo>
                  <a:cubicBezTo>
                    <a:pt x="91" y="469"/>
                    <a:pt x="54" y="452"/>
                    <a:pt x="32" y="429"/>
                  </a:cubicBezTo>
                  <a:cubicBezTo>
                    <a:pt x="9" y="406"/>
                    <a:pt x="0" y="370"/>
                    <a:pt x="11" y="339"/>
                  </a:cubicBezTo>
                  <a:cubicBezTo>
                    <a:pt x="18" y="318"/>
                    <a:pt x="33" y="299"/>
                    <a:pt x="34" y="276"/>
                  </a:cubicBezTo>
                  <a:cubicBezTo>
                    <a:pt x="35" y="250"/>
                    <a:pt x="15" y="226"/>
                    <a:pt x="13" y="199"/>
                  </a:cubicBezTo>
                  <a:cubicBezTo>
                    <a:pt x="12" y="175"/>
                    <a:pt x="28" y="152"/>
                    <a:pt x="36" y="129"/>
                  </a:cubicBezTo>
                  <a:cubicBezTo>
                    <a:pt x="41" y="111"/>
                    <a:pt x="43" y="91"/>
                    <a:pt x="46" y="73"/>
                  </a:cubicBezTo>
                  <a:cubicBezTo>
                    <a:pt x="50" y="54"/>
                    <a:pt x="56" y="35"/>
                    <a:pt x="69" y="21"/>
                  </a:cubicBezTo>
                  <a:cubicBezTo>
                    <a:pt x="82" y="7"/>
                    <a:pt x="103" y="0"/>
                    <a:pt x="120" y="9"/>
                  </a:cubicBezTo>
                  <a:cubicBezTo>
                    <a:pt x="135" y="16"/>
                    <a:pt x="142" y="33"/>
                    <a:pt x="146" y="49"/>
                  </a:cubicBezTo>
                  <a:cubicBezTo>
                    <a:pt x="150" y="64"/>
                    <a:pt x="151" y="81"/>
                    <a:pt x="158" y="96"/>
                  </a:cubicBezTo>
                  <a:cubicBezTo>
                    <a:pt x="168" y="118"/>
                    <a:pt x="189" y="133"/>
                    <a:pt x="208" y="150"/>
                  </a:cubicBezTo>
                  <a:cubicBezTo>
                    <a:pt x="226" y="166"/>
                    <a:pt x="244" y="187"/>
                    <a:pt x="242" y="212"/>
                  </a:cubicBezTo>
                  <a:cubicBezTo>
                    <a:pt x="241" y="238"/>
                    <a:pt x="218" y="260"/>
                    <a:pt x="221" y="285"/>
                  </a:cubicBezTo>
                  <a:cubicBezTo>
                    <a:pt x="223" y="301"/>
                    <a:pt x="234" y="315"/>
                    <a:pt x="241" y="329"/>
                  </a:cubicBezTo>
                  <a:cubicBezTo>
                    <a:pt x="259" y="363"/>
                    <a:pt x="253" y="408"/>
                    <a:pt x="227" y="436"/>
                  </a:cubicBezTo>
                  <a:cubicBezTo>
                    <a:pt x="201" y="464"/>
                    <a:pt x="157" y="473"/>
                    <a:pt x="122" y="458"/>
                  </a:cubicBezTo>
                </a:path>
              </a:pathLst>
            </a:custGeom>
            <a:gradFill>
              <a:gsLst>
                <a:gs pos="4400">
                  <a:srgbClr val="5BD191"/>
                </a:gs>
                <a:gs pos="100000">
                  <a:srgbClr val="00A99D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ïṡlïḑè"/>
            <p:cNvSpPr/>
            <p:nvPr>
              <p:custDataLst>
                <p:tags r:id="rId68"/>
              </p:custDataLst>
            </p:nvPr>
          </p:nvSpPr>
          <p:spPr bwMode="auto">
            <a:xfrm>
              <a:off x="6313282" y="3799739"/>
              <a:ext cx="257516" cy="1678347"/>
            </a:xfrm>
            <a:custGeom>
              <a:avLst/>
              <a:gdLst>
                <a:gd name="T0" fmla="*/ 61 w 62"/>
                <a:gd name="T1" fmla="*/ 405 h 405"/>
                <a:gd name="T2" fmla="*/ 59 w 62"/>
                <a:gd name="T3" fmla="*/ 402 h 405"/>
                <a:gd name="T4" fmla="*/ 55 w 62"/>
                <a:gd name="T5" fmla="*/ 390 h 405"/>
                <a:gd name="T6" fmla="*/ 43 w 62"/>
                <a:gd name="T7" fmla="*/ 348 h 405"/>
                <a:gd name="T8" fmla="*/ 34 w 62"/>
                <a:gd name="T9" fmla="*/ 283 h 405"/>
                <a:gd name="T10" fmla="*/ 24 w 62"/>
                <a:gd name="T11" fmla="*/ 204 h 405"/>
                <a:gd name="T12" fmla="*/ 6 w 62"/>
                <a:gd name="T13" fmla="*/ 60 h 405"/>
                <a:gd name="T14" fmla="*/ 2 w 62"/>
                <a:gd name="T15" fmla="*/ 16 h 405"/>
                <a:gd name="T16" fmla="*/ 1 w 62"/>
                <a:gd name="T17" fmla="*/ 4 h 405"/>
                <a:gd name="T18" fmla="*/ 1 w 62"/>
                <a:gd name="T19" fmla="*/ 0 h 405"/>
                <a:gd name="T20" fmla="*/ 1 w 62"/>
                <a:gd name="T21" fmla="*/ 4 h 405"/>
                <a:gd name="T22" fmla="*/ 3 w 62"/>
                <a:gd name="T23" fmla="*/ 16 h 405"/>
                <a:gd name="T24" fmla="*/ 9 w 62"/>
                <a:gd name="T25" fmla="*/ 59 h 405"/>
                <a:gd name="T26" fmla="*/ 28 w 62"/>
                <a:gd name="T27" fmla="*/ 203 h 405"/>
                <a:gd name="T28" fmla="*/ 38 w 62"/>
                <a:gd name="T29" fmla="*/ 283 h 405"/>
                <a:gd name="T30" fmla="*/ 46 w 62"/>
                <a:gd name="T31" fmla="*/ 347 h 405"/>
                <a:gd name="T32" fmla="*/ 56 w 62"/>
                <a:gd name="T33" fmla="*/ 390 h 405"/>
                <a:gd name="T34" fmla="*/ 61 w 62"/>
                <a:gd name="T35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05">
                  <a:moveTo>
                    <a:pt x="61" y="405"/>
                  </a:moveTo>
                  <a:cubicBezTo>
                    <a:pt x="61" y="405"/>
                    <a:pt x="61" y="404"/>
                    <a:pt x="59" y="402"/>
                  </a:cubicBezTo>
                  <a:cubicBezTo>
                    <a:pt x="58" y="399"/>
                    <a:pt x="57" y="395"/>
                    <a:pt x="55" y="390"/>
                  </a:cubicBezTo>
                  <a:cubicBezTo>
                    <a:pt x="51" y="381"/>
                    <a:pt x="47" y="366"/>
                    <a:pt x="43" y="348"/>
                  </a:cubicBezTo>
                  <a:cubicBezTo>
                    <a:pt x="40" y="330"/>
                    <a:pt x="37" y="308"/>
                    <a:pt x="34" y="283"/>
                  </a:cubicBezTo>
                  <a:cubicBezTo>
                    <a:pt x="31" y="259"/>
                    <a:pt x="27" y="232"/>
                    <a:pt x="24" y="204"/>
                  </a:cubicBezTo>
                  <a:cubicBezTo>
                    <a:pt x="17" y="148"/>
                    <a:pt x="11" y="97"/>
                    <a:pt x="6" y="60"/>
                  </a:cubicBezTo>
                  <a:cubicBezTo>
                    <a:pt x="4" y="41"/>
                    <a:pt x="3" y="26"/>
                    <a:pt x="2" y="16"/>
                  </a:cubicBezTo>
                  <a:cubicBezTo>
                    <a:pt x="1" y="11"/>
                    <a:pt x="1" y="7"/>
                    <a:pt x="1" y="4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4"/>
                  </a:cubicBezTo>
                  <a:cubicBezTo>
                    <a:pt x="2" y="7"/>
                    <a:pt x="3" y="11"/>
                    <a:pt x="3" y="16"/>
                  </a:cubicBezTo>
                  <a:cubicBezTo>
                    <a:pt x="5" y="26"/>
                    <a:pt x="7" y="41"/>
                    <a:pt x="9" y="59"/>
                  </a:cubicBezTo>
                  <a:cubicBezTo>
                    <a:pt x="14" y="96"/>
                    <a:pt x="21" y="147"/>
                    <a:pt x="28" y="203"/>
                  </a:cubicBezTo>
                  <a:cubicBezTo>
                    <a:pt x="31" y="232"/>
                    <a:pt x="35" y="258"/>
                    <a:pt x="38" y="283"/>
                  </a:cubicBezTo>
                  <a:cubicBezTo>
                    <a:pt x="40" y="307"/>
                    <a:pt x="43" y="329"/>
                    <a:pt x="46" y="347"/>
                  </a:cubicBezTo>
                  <a:cubicBezTo>
                    <a:pt x="50" y="366"/>
                    <a:pt x="53" y="380"/>
                    <a:pt x="56" y="390"/>
                  </a:cubicBezTo>
                  <a:cubicBezTo>
                    <a:pt x="60" y="400"/>
                    <a:pt x="62" y="405"/>
                    <a:pt x="61" y="405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i$lîďè"/>
            <p:cNvSpPr/>
            <p:nvPr>
              <p:custDataLst>
                <p:tags r:id="rId69"/>
              </p:custDataLst>
            </p:nvPr>
          </p:nvSpPr>
          <p:spPr bwMode="auto">
            <a:xfrm>
              <a:off x="6413595" y="4268358"/>
              <a:ext cx="267997" cy="335370"/>
            </a:xfrm>
            <a:custGeom>
              <a:avLst/>
              <a:gdLst>
                <a:gd name="T0" fmla="*/ 65 w 65"/>
                <a:gd name="T1" fmla="*/ 0 h 81"/>
                <a:gd name="T2" fmla="*/ 52 w 65"/>
                <a:gd name="T3" fmla="*/ 9 h 81"/>
                <a:gd name="T4" fmla="*/ 39 w 65"/>
                <a:gd name="T5" fmla="*/ 19 h 81"/>
                <a:gd name="T6" fmla="*/ 25 w 65"/>
                <a:gd name="T7" fmla="*/ 34 h 81"/>
                <a:gd name="T8" fmla="*/ 14 w 65"/>
                <a:gd name="T9" fmla="*/ 51 h 81"/>
                <a:gd name="T10" fmla="*/ 6 w 65"/>
                <a:gd name="T11" fmla="*/ 66 h 81"/>
                <a:gd name="T12" fmla="*/ 1 w 65"/>
                <a:gd name="T13" fmla="*/ 81 h 81"/>
                <a:gd name="T14" fmla="*/ 4 w 65"/>
                <a:gd name="T15" fmla="*/ 65 h 81"/>
                <a:gd name="T16" fmla="*/ 11 w 65"/>
                <a:gd name="T17" fmla="*/ 49 h 81"/>
                <a:gd name="T18" fmla="*/ 22 w 65"/>
                <a:gd name="T19" fmla="*/ 32 h 81"/>
                <a:gd name="T20" fmla="*/ 37 w 65"/>
                <a:gd name="T21" fmla="*/ 17 h 81"/>
                <a:gd name="T22" fmla="*/ 51 w 65"/>
                <a:gd name="T23" fmla="*/ 7 h 81"/>
                <a:gd name="T24" fmla="*/ 65 w 65"/>
                <a:gd name="T2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81">
                  <a:moveTo>
                    <a:pt x="65" y="0"/>
                  </a:moveTo>
                  <a:cubicBezTo>
                    <a:pt x="65" y="1"/>
                    <a:pt x="60" y="3"/>
                    <a:pt x="52" y="9"/>
                  </a:cubicBezTo>
                  <a:cubicBezTo>
                    <a:pt x="48" y="12"/>
                    <a:pt x="44" y="15"/>
                    <a:pt x="39" y="19"/>
                  </a:cubicBezTo>
                  <a:cubicBezTo>
                    <a:pt x="35" y="24"/>
                    <a:pt x="30" y="29"/>
                    <a:pt x="25" y="34"/>
                  </a:cubicBezTo>
                  <a:cubicBezTo>
                    <a:pt x="21" y="40"/>
                    <a:pt x="17" y="46"/>
                    <a:pt x="14" y="51"/>
                  </a:cubicBezTo>
                  <a:cubicBezTo>
                    <a:pt x="11" y="57"/>
                    <a:pt x="8" y="62"/>
                    <a:pt x="6" y="66"/>
                  </a:cubicBezTo>
                  <a:cubicBezTo>
                    <a:pt x="3" y="75"/>
                    <a:pt x="1" y="81"/>
                    <a:pt x="1" y="81"/>
                  </a:cubicBezTo>
                  <a:cubicBezTo>
                    <a:pt x="0" y="80"/>
                    <a:pt x="1" y="74"/>
                    <a:pt x="4" y="65"/>
                  </a:cubicBezTo>
                  <a:cubicBezTo>
                    <a:pt x="5" y="60"/>
                    <a:pt x="8" y="55"/>
                    <a:pt x="11" y="49"/>
                  </a:cubicBezTo>
                  <a:cubicBezTo>
                    <a:pt x="14" y="44"/>
                    <a:pt x="17" y="38"/>
                    <a:pt x="22" y="32"/>
                  </a:cubicBezTo>
                  <a:cubicBezTo>
                    <a:pt x="27" y="26"/>
                    <a:pt x="32" y="21"/>
                    <a:pt x="37" y="17"/>
                  </a:cubicBezTo>
                  <a:cubicBezTo>
                    <a:pt x="42" y="12"/>
                    <a:pt x="47" y="9"/>
                    <a:pt x="51" y="7"/>
                  </a:cubicBezTo>
                  <a:cubicBezTo>
                    <a:pt x="59" y="1"/>
                    <a:pt x="65" y="0"/>
                    <a:pt x="65" y="0"/>
                  </a:cubicBezTo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í$1îdê"/>
            <p:cNvSpPr/>
            <p:nvPr>
              <p:custDataLst>
                <p:tags r:id="rId70"/>
              </p:custDataLst>
            </p:nvPr>
          </p:nvSpPr>
          <p:spPr bwMode="auto">
            <a:xfrm>
              <a:off x="6495939" y="4786385"/>
              <a:ext cx="260511" cy="327884"/>
            </a:xfrm>
            <a:custGeom>
              <a:avLst/>
              <a:gdLst>
                <a:gd name="T0" fmla="*/ 62 w 63"/>
                <a:gd name="T1" fmla="*/ 0 h 79"/>
                <a:gd name="T2" fmla="*/ 50 w 63"/>
                <a:gd name="T3" fmla="*/ 9 h 79"/>
                <a:gd name="T4" fmla="*/ 25 w 63"/>
                <a:gd name="T5" fmla="*/ 34 h 79"/>
                <a:gd name="T6" fmla="*/ 7 w 63"/>
                <a:gd name="T7" fmla="*/ 65 h 79"/>
                <a:gd name="T8" fmla="*/ 1 w 63"/>
                <a:gd name="T9" fmla="*/ 79 h 79"/>
                <a:gd name="T10" fmla="*/ 4 w 63"/>
                <a:gd name="T11" fmla="*/ 64 h 79"/>
                <a:gd name="T12" fmla="*/ 21 w 63"/>
                <a:gd name="T13" fmla="*/ 32 h 79"/>
                <a:gd name="T14" fmla="*/ 49 w 63"/>
                <a:gd name="T15" fmla="*/ 7 h 79"/>
                <a:gd name="T16" fmla="*/ 62 w 63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9">
                  <a:moveTo>
                    <a:pt x="62" y="0"/>
                  </a:moveTo>
                  <a:cubicBezTo>
                    <a:pt x="63" y="1"/>
                    <a:pt x="58" y="4"/>
                    <a:pt x="50" y="9"/>
                  </a:cubicBezTo>
                  <a:cubicBezTo>
                    <a:pt x="43" y="15"/>
                    <a:pt x="33" y="23"/>
                    <a:pt x="25" y="34"/>
                  </a:cubicBezTo>
                  <a:cubicBezTo>
                    <a:pt x="16" y="46"/>
                    <a:pt x="10" y="57"/>
                    <a:pt x="7" y="65"/>
                  </a:cubicBezTo>
                  <a:cubicBezTo>
                    <a:pt x="3" y="74"/>
                    <a:pt x="1" y="79"/>
                    <a:pt x="1" y="79"/>
                  </a:cubicBezTo>
                  <a:cubicBezTo>
                    <a:pt x="0" y="79"/>
                    <a:pt x="1" y="73"/>
                    <a:pt x="4" y="64"/>
                  </a:cubicBezTo>
                  <a:cubicBezTo>
                    <a:pt x="7" y="55"/>
                    <a:pt x="13" y="43"/>
                    <a:pt x="21" y="32"/>
                  </a:cubicBezTo>
                  <a:cubicBezTo>
                    <a:pt x="30" y="20"/>
                    <a:pt x="41" y="12"/>
                    <a:pt x="49" y="7"/>
                  </a:cubicBezTo>
                  <a:cubicBezTo>
                    <a:pt x="56" y="2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ïṧļiďè"/>
            <p:cNvSpPr/>
            <p:nvPr>
              <p:custDataLst>
                <p:tags r:id="rId71"/>
              </p:custDataLst>
            </p:nvPr>
          </p:nvSpPr>
          <p:spPr bwMode="auto">
            <a:xfrm>
              <a:off x="6082716" y="4434546"/>
              <a:ext cx="354834" cy="344353"/>
            </a:xfrm>
            <a:custGeom>
              <a:avLst/>
              <a:gdLst>
                <a:gd name="T0" fmla="*/ 86 w 86"/>
                <a:gd name="T1" fmla="*/ 83 h 83"/>
                <a:gd name="T2" fmla="*/ 75 w 86"/>
                <a:gd name="T3" fmla="*/ 68 h 83"/>
                <a:gd name="T4" fmla="*/ 48 w 86"/>
                <a:gd name="T5" fmla="*/ 35 h 83"/>
                <a:gd name="T6" fmla="*/ 31 w 86"/>
                <a:gd name="T7" fmla="*/ 20 h 83"/>
                <a:gd name="T8" fmla="*/ 15 w 86"/>
                <a:gd name="T9" fmla="*/ 9 h 83"/>
                <a:gd name="T10" fmla="*/ 0 w 86"/>
                <a:gd name="T11" fmla="*/ 0 h 83"/>
                <a:gd name="T12" fmla="*/ 17 w 86"/>
                <a:gd name="T13" fmla="*/ 6 h 83"/>
                <a:gd name="T14" fmla="*/ 33 w 86"/>
                <a:gd name="T15" fmla="*/ 17 h 83"/>
                <a:gd name="T16" fmla="*/ 51 w 86"/>
                <a:gd name="T17" fmla="*/ 32 h 83"/>
                <a:gd name="T18" fmla="*/ 78 w 86"/>
                <a:gd name="T19" fmla="*/ 67 h 83"/>
                <a:gd name="T20" fmla="*/ 86 w 8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83">
                  <a:moveTo>
                    <a:pt x="86" y="83"/>
                  </a:moveTo>
                  <a:cubicBezTo>
                    <a:pt x="85" y="83"/>
                    <a:pt x="82" y="77"/>
                    <a:pt x="75" y="68"/>
                  </a:cubicBezTo>
                  <a:cubicBezTo>
                    <a:pt x="69" y="59"/>
                    <a:pt x="60" y="47"/>
                    <a:pt x="48" y="35"/>
                  </a:cubicBezTo>
                  <a:cubicBezTo>
                    <a:pt x="43" y="29"/>
                    <a:pt x="37" y="24"/>
                    <a:pt x="31" y="20"/>
                  </a:cubicBezTo>
                  <a:cubicBezTo>
                    <a:pt x="25" y="15"/>
                    <a:pt x="20" y="12"/>
                    <a:pt x="15" y="9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7" y="1"/>
                    <a:pt x="17" y="6"/>
                  </a:cubicBezTo>
                  <a:cubicBezTo>
                    <a:pt x="22" y="9"/>
                    <a:pt x="27" y="12"/>
                    <a:pt x="33" y="17"/>
                  </a:cubicBezTo>
                  <a:cubicBezTo>
                    <a:pt x="39" y="21"/>
                    <a:pt x="45" y="26"/>
                    <a:pt x="51" y="32"/>
                  </a:cubicBezTo>
                  <a:cubicBezTo>
                    <a:pt x="63" y="45"/>
                    <a:pt x="72" y="57"/>
                    <a:pt x="78" y="67"/>
                  </a:cubicBezTo>
                  <a:cubicBezTo>
                    <a:pt x="83" y="76"/>
                    <a:pt x="86" y="82"/>
                    <a:pt x="86" y="8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îṩļídé"/>
            <p:cNvSpPr/>
            <p:nvPr>
              <p:custDataLst>
                <p:tags r:id="rId72"/>
              </p:custDataLst>
            </p:nvPr>
          </p:nvSpPr>
          <p:spPr bwMode="auto">
            <a:xfrm>
              <a:off x="6202491" y="4922629"/>
              <a:ext cx="305426" cy="323392"/>
            </a:xfrm>
            <a:custGeom>
              <a:avLst/>
              <a:gdLst>
                <a:gd name="T0" fmla="*/ 73 w 74"/>
                <a:gd name="T1" fmla="*/ 77 h 78"/>
                <a:gd name="T2" fmla="*/ 66 w 74"/>
                <a:gd name="T3" fmla="*/ 63 h 78"/>
                <a:gd name="T4" fmla="*/ 56 w 74"/>
                <a:gd name="T5" fmla="*/ 49 h 78"/>
                <a:gd name="T6" fmla="*/ 43 w 74"/>
                <a:gd name="T7" fmla="*/ 33 h 78"/>
                <a:gd name="T8" fmla="*/ 28 w 74"/>
                <a:gd name="T9" fmla="*/ 19 h 78"/>
                <a:gd name="T10" fmla="*/ 14 w 74"/>
                <a:gd name="T11" fmla="*/ 9 h 78"/>
                <a:gd name="T12" fmla="*/ 0 w 74"/>
                <a:gd name="T13" fmla="*/ 1 h 78"/>
                <a:gd name="T14" fmla="*/ 15 w 74"/>
                <a:gd name="T15" fmla="*/ 6 h 78"/>
                <a:gd name="T16" fmla="*/ 30 w 74"/>
                <a:gd name="T17" fmla="*/ 16 h 78"/>
                <a:gd name="T18" fmla="*/ 46 w 74"/>
                <a:gd name="T19" fmla="*/ 30 h 78"/>
                <a:gd name="T20" fmla="*/ 60 w 74"/>
                <a:gd name="T21" fmla="*/ 47 h 78"/>
                <a:gd name="T22" fmla="*/ 68 w 74"/>
                <a:gd name="T23" fmla="*/ 62 h 78"/>
                <a:gd name="T24" fmla="*/ 73 w 74"/>
                <a:gd name="T25" fmla="*/ 7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4" h="78">
                  <a:moveTo>
                    <a:pt x="73" y="77"/>
                  </a:moveTo>
                  <a:cubicBezTo>
                    <a:pt x="72" y="78"/>
                    <a:pt x="70" y="72"/>
                    <a:pt x="66" y="63"/>
                  </a:cubicBezTo>
                  <a:cubicBezTo>
                    <a:pt x="63" y="59"/>
                    <a:pt x="60" y="54"/>
                    <a:pt x="56" y="49"/>
                  </a:cubicBezTo>
                  <a:cubicBezTo>
                    <a:pt x="53" y="44"/>
                    <a:pt x="48" y="38"/>
                    <a:pt x="43" y="33"/>
                  </a:cubicBezTo>
                  <a:cubicBezTo>
                    <a:pt x="38" y="27"/>
                    <a:pt x="33" y="23"/>
                    <a:pt x="28" y="19"/>
                  </a:cubicBezTo>
                  <a:cubicBezTo>
                    <a:pt x="23" y="15"/>
                    <a:pt x="18" y="11"/>
                    <a:pt x="14" y="9"/>
                  </a:cubicBezTo>
                  <a:cubicBezTo>
                    <a:pt x="5" y="4"/>
                    <a:pt x="0" y="1"/>
                    <a:pt x="0" y="1"/>
                  </a:cubicBezTo>
                  <a:cubicBezTo>
                    <a:pt x="0" y="0"/>
                    <a:pt x="6" y="2"/>
                    <a:pt x="15" y="6"/>
                  </a:cubicBezTo>
                  <a:cubicBezTo>
                    <a:pt x="20" y="9"/>
                    <a:pt x="25" y="12"/>
                    <a:pt x="30" y="16"/>
                  </a:cubicBezTo>
                  <a:cubicBezTo>
                    <a:pt x="35" y="20"/>
                    <a:pt x="41" y="24"/>
                    <a:pt x="46" y="30"/>
                  </a:cubicBezTo>
                  <a:cubicBezTo>
                    <a:pt x="51" y="35"/>
                    <a:pt x="56" y="41"/>
                    <a:pt x="60" y="47"/>
                  </a:cubicBezTo>
                  <a:cubicBezTo>
                    <a:pt x="63" y="52"/>
                    <a:pt x="66" y="57"/>
                    <a:pt x="68" y="62"/>
                  </a:cubicBezTo>
                  <a:cubicBezTo>
                    <a:pt x="72" y="71"/>
                    <a:pt x="74" y="77"/>
                    <a:pt x="73" y="7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iṥ1ïḍe"/>
            <p:cNvSpPr/>
            <p:nvPr>
              <p:custDataLst>
                <p:tags r:id="rId73"/>
              </p:custDataLst>
            </p:nvPr>
          </p:nvSpPr>
          <p:spPr bwMode="auto">
            <a:xfrm>
              <a:off x="9545711" y="4483953"/>
              <a:ext cx="365314" cy="351839"/>
            </a:xfrm>
            <a:custGeom>
              <a:avLst/>
              <a:gdLst>
                <a:gd name="T0" fmla="*/ 59 w 88"/>
                <a:gd name="T1" fmla="*/ 23 h 85"/>
                <a:gd name="T2" fmla="*/ 51 w 88"/>
                <a:gd name="T3" fmla="*/ 6 h 85"/>
                <a:gd name="T4" fmla="*/ 33 w 88"/>
                <a:gd name="T5" fmla="*/ 2 h 85"/>
                <a:gd name="T6" fmla="*/ 13 w 88"/>
                <a:gd name="T7" fmla="*/ 25 h 85"/>
                <a:gd name="T8" fmla="*/ 3 w 88"/>
                <a:gd name="T9" fmla="*/ 46 h 85"/>
                <a:gd name="T10" fmla="*/ 0 w 88"/>
                <a:gd name="T11" fmla="*/ 58 h 85"/>
                <a:gd name="T12" fmla="*/ 7 w 88"/>
                <a:gd name="T13" fmla="*/ 76 h 85"/>
                <a:gd name="T14" fmla="*/ 39 w 88"/>
                <a:gd name="T15" fmla="*/ 80 h 85"/>
                <a:gd name="T16" fmla="*/ 52 w 88"/>
                <a:gd name="T17" fmla="*/ 84 h 85"/>
                <a:gd name="T18" fmla="*/ 76 w 88"/>
                <a:gd name="T19" fmla="*/ 81 h 85"/>
                <a:gd name="T20" fmla="*/ 88 w 88"/>
                <a:gd name="T21" fmla="*/ 73 h 85"/>
                <a:gd name="T22" fmla="*/ 77 w 88"/>
                <a:gd name="T23" fmla="*/ 57 h 85"/>
                <a:gd name="T24" fmla="*/ 75 w 88"/>
                <a:gd name="T25" fmla="*/ 32 h 85"/>
                <a:gd name="T26" fmla="*/ 69 w 88"/>
                <a:gd name="T27" fmla="*/ 20 h 85"/>
                <a:gd name="T28" fmla="*/ 57 w 88"/>
                <a:gd name="T29" fmla="*/ 2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5">
                  <a:moveTo>
                    <a:pt x="59" y="23"/>
                  </a:moveTo>
                  <a:cubicBezTo>
                    <a:pt x="59" y="16"/>
                    <a:pt x="56" y="10"/>
                    <a:pt x="51" y="6"/>
                  </a:cubicBezTo>
                  <a:cubicBezTo>
                    <a:pt x="46" y="2"/>
                    <a:pt x="39" y="0"/>
                    <a:pt x="33" y="2"/>
                  </a:cubicBezTo>
                  <a:cubicBezTo>
                    <a:pt x="23" y="5"/>
                    <a:pt x="18" y="16"/>
                    <a:pt x="13" y="25"/>
                  </a:cubicBezTo>
                  <a:cubicBezTo>
                    <a:pt x="9" y="32"/>
                    <a:pt x="6" y="39"/>
                    <a:pt x="3" y="46"/>
                  </a:cubicBezTo>
                  <a:cubicBezTo>
                    <a:pt x="1" y="49"/>
                    <a:pt x="0" y="54"/>
                    <a:pt x="0" y="58"/>
                  </a:cubicBezTo>
                  <a:cubicBezTo>
                    <a:pt x="0" y="66"/>
                    <a:pt x="3" y="74"/>
                    <a:pt x="7" y="76"/>
                  </a:cubicBezTo>
                  <a:cubicBezTo>
                    <a:pt x="16" y="82"/>
                    <a:pt x="28" y="79"/>
                    <a:pt x="39" y="80"/>
                  </a:cubicBezTo>
                  <a:cubicBezTo>
                    <a:pt x="45" y="80"/>
                    <a:pt x="45" y="84"/>
                    <a:pt x="52" y="84"/>
                  </a:cubicBezTo>
                  <a:cubicBezTo>
                    <a:pt x="58" y="85"/>
                    <a:pt x="69" y="84"/>
                    <a:pt x="76" y="81"/>
                  </a:cubicBezTo>
                  <a:cubicBezTo>
                    <a:pt x="82" y="79"/>
                    <a:pt x="85" y="78"/>
                    <a:pt x="88" y="73"/>
                  </a:cubicBezTo>
                  <a:cubicBezTo>
                    <a:pt x="80" y="73"/>
                    <a:pt x="79" y="66"/>
                    <a:pt x="77" y="57"/>
                  </a:cubicBezTo>
                  <a:cubicBezTo>
                    <a:pt x="76" y="49"/>
                    <a:pt x="77" y="40"/>
                    <a:pt x="75" y="32"/>
                  </a:cubicBezTo>
                  <a:cubicBezTo>
                    <a:pt x="75" y="27"/>
                    <a:pt x="73" y="22"/>
                    <a:pt x="69" y="20"/>
                  </a:cubicBezTo>
                  <a:cubicBezTo>
                    <a:pt x="65" y="17"/>
                    <a:pt x="59" y="18"/>
                    <a:pt x="57" y="2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îśḻïḓé"/>
            <p:cNvSpPr/>
            <p:nvPr>
              <p:custDataLst>
                <p:tags r:id="rId74"/>
              </p:custDataLst>
            </p:nvPr>
          </p:nvSpPr>
          <p:spPr bwMode="auto">
            <a:xfrm>
              <a:off x="9646022" y="4537852"/>
              <a:ext cx="161696" cy="344353"/>
            </a:xfrm>
            <a:custGeom>
              <a:avLst/>
              <a:gdLst>
                <a:gd name="T0" fmla="*/ 0 w 39"/>
                <a:gd name="T1" fmla="*/ 0 h 83"/>
                <a:gd name="T2" fmla="*/ 0 w 39"/>
                <a:gd name="T3" fmla="*/ 54 h 83"/>
                <a:gd name="T4" fmla="*/ 10 w 39"/>
                <a:gd name="T5" fmla="*/ 57 h 83"/>
                <a:gd name="T6" fmla="*/ 8 w 39"/>
                <a:gd name="T7" fmla="*/ 79 h 83"/>
                <a:gd name="T8" fmla="*/ 31 w 39"/>
                <a:gd name="T9" fmla="*/ 83 h 83"/>
                <a:gd name="T10" fmla="*/ 39 w 39"/>
                <a:gd name="T11" fmla="*/ 14 h 83"/>
                <a:gd name="T12" fmla="*/ 0 w 39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83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1" y="83"/>
                    <a:pt x="38" y="15"/>
                    <a:pt x="39" y="14"/>
                  </a:cubicBezTo>
                  <a:cubicBezTo>
                    <a:pt x="39" y="1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ïŝḻîdê"/>
            <p:cNvSpPr/>
            <p:nvPr>
              <p:custDataLst>
                <p:tags r:id="rId75"/>
              </p:custDataLst>
            </p:nvPr>
          </p:nvSpPr>
          <p:spPr bwMode="auto">
            <a:xfrm>
              <a:off x="9658000" y="4624688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1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3"/>
                    <a:pt x="1" y="1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iŝ1iḓè"/>
            <p:cNvSpPr/>
            <p:nvPr>
              <p:custDataLst>
                <p:tags r:id="rId76"/>
              </p:custDataLst>
            </p:nvPr>
          </p:nvSpPr>
          <p:spPr bwMode="auto">
            <a:xfrm>
              <a:off x="9669977" y="4657627"/>
              <a:ext cx="13475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îṧļïḋe"/>
            <p:cNvSpPr/>
            <p:nvPr>
              <p:custDataLst>
                <p:tags r:id="rId77"/>
              </p:custDataLst>
            </p:nvPr>
          </p:nvSpPr>
          <p:spPr bwMode="auto">
            <a:xfrm>
              <a:off x="9749329" y="4657627"/>
              <a:ext cx="11978" cy="13475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ïṧlîḍè"/>
            <p:cNvSpPr/>
            <p:nvPr>
              <p:custDataLst>
                <p:tags r:id="rId78"/>
              </p:custDataLst>
            </p:nvPr>
          </p:nvSpPr>
          <p:spPr bwMode="auto">
            <a:xfrm>
              <a:off x="9740346" y="4624688"/>
              <a:ext cx="32938" cy="11977"/>
            </a:xfrm>
            <a:custGeom>
              <a:avLst/>
              <a:gdLst>
                <a:gd name="T0" fmla="*/ 8 w 8"/>
                <a:gd name="T1" fmla="*/ 3 h 3"/>
                <a:gd name="T2" fmla="*/ 4 w 8"/>
                <a:gd name="T3" fmla="*/ 1 h 3"/>
                <a:gd name="T4" fmla="*/ 0 w 8"/>
                <a:gd name="T5" fmla="*/ 1 h 3"/>
                <a:gd name="T6" fmla="*/ 4 w 8"/>
                <a:gd name="T7" fmla="*/ 1 h 3"/>
                <a:gd name="T8" fmla="*/ 8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3"/>
                  </a:moveTo>
                  <a:cubicBezTo>
                    <a:pt x="8" y="3"/>
                    <a:pt x="6" y="2"/>
                    <a:pt x="4" y="1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7" y="1"/>
                    <a:pt x="8" y="2"/>
                    <a:pt x="8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íṣḷïdê"/>
            <p:cNvSpPr/>
            <p:nvPr>
              <p:custDataLst>
                <p:tags r:id="rId79"/>
              </p:custDataLst>
            </p:nvPr>
          </p:nvSpPr>
          <p:spPr bwMode="auto">
            <a:xfrm>
              <a:off x="9658000" y="4678587"/>
              <a:ext cx="37430" cy="25453"/>
            </a:xfrm>
            <a:custGeom>
              <a:avLst/>
              <a:gdLst>
                <a:gd name="T0" fmla="*/ 8 w 9"/>
                <a:gd name="T1" fmla="*/ 3 h 6"/>
                <a:gd name="T2" fmla="*/ 4 w 9"/>
                <a:gd name="T3" fmla="*/ 6 h 6"/>
                <a:gd name="T4" fmla="*/ 0 w 9"/>
                <a:gd name="T5" fmla="*/ 3 h 6"/>
                <a:gd name="T6" fmla="*/ 4 w 9"/>
                <a:gd name="T7" fmla="*/ 0 h 6"/>
                <a:gd name="T8" fmla="*/ 8 w 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3"/>
                  </a:moveTo>
                  <a:cubicBezTo>
                    <a:pt x="8" y="5"/>
                    <a:pt x="7" y="6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1"/>
                    <a:pt x="8" y="3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ïSḻïḋe"/>
            <p:cNvSpPr/>
            <p:nvPr>
              <p:custDataLst>
                <p:tags r:id="rId80"/>
              </p:custDataLst>
            </p:nvPr>
          </p:nvSpPr>
          <p:spPr bwMode="auto">
            <a:xfrm>
              <a:off x="9744837" y="4674096"/>
              <a:ext cx="28447" cy="29944"/>
            </a:xfrm>
            <a:custGeom>
              <a:avLst/>
              <a:gdLst>
                <a:gd name="T0" fmla="*/ 6 w 7"/>
                <a:gd name="T1" fmla="*/ 4 h 7"/>
                <a:gd name="T2" fmla="*/ 3 w 7"/>
                <a:gd name="T3" fmla="*/ 7 h 7"/>
                <a:gd name="T4" fmla="*/ 0 w 7"/>
                <a:gd name="T5" fmla="*/ 4 h 7"/>
                <a:gd name="T6" fmla="*/ 3 w 7"/>
                <a:gd name="T7" fmla="*/ 1 h 7"/>
                <a:gd name="T8" fmla="*/ 6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6" y="6"/>
                    <a:pt x="5" y="7"/>
                    <a:pt x="3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2"/>
                    <a:pt x="1" y="0"/>
                    <a:pt x="3" y="1"/>
                  </a:cubicBezTo>
                  <a:cubicBezTo>
                    <a:pt x="5" y="1"/>
                    <a:pt x="7" y="2"/>
                    <a:pt x="6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ísľîdè"/>
            <p:cNvSpPr/>
            <p:nvPr>
              <p:custDataLst>
                <p:tags r:id="rId81"/>
              </p:custDataLst>
            </p:nvPr>
          </p:nvSpPr>
          <p:spPr bwMode="auto">
            <a:xfrm>
              <a:off x="9720882" y="4711525"/>
              <a:ext cx="23955" cy="29944"/>
            </a:xfrm>
            <a:custGeom>
              <a:avLst/>
              <a:gdLst>
                <a:gd name="T0" fmla="*/ 4 w 6"/>
                <a:gd name="T1" fmla="*/ 1 h 7"/>
                <a:gd name="T2" fmla="*/ 4 w 6"/>
                <a:gd name="T3" fmla="*/ 6 h 7"/>
                <a:gd name="T4" fmla="*/ 0 w 6"/>
                <a:gd name="T5" fmla="*/ 4 h 7"/>
                <a:gd name="T6" fmla="*/ 1 w 6"/>
                <a:gd name="T7" fmla="*/ 0 h 7"/>
                <a:gd name="T8" fmla="*/ 4 w 6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1"/>
                  </a:moveTo>
                  <a:cubicBezTo>
                    <a:pt x="5" y="2"/>
                    <a:pt x="6" y="4"/>
                    <a:pt x="4" y="6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îşḻîḋé"/>
            <p:cNvSpPr/>
            <p:nvPr>
              <p:custDataLst>
                <p:tags r:id="rId82"/>
              </p:custDataLst>
            </p:nvPr>
          </p:nvSpPr>
          <p:spPr bwMode="auto">
            <a:xfrm>
              <a:off x="9723876" y="4720508"/>
              <a:ext cx="25453" cy="23955"/>
            </a:xfrm>
            <a:custGeom>
              <a:avLst/>
              <a:gdLst>
                <a:gd name="T0" fmla="*/ 4 w 6"/>
                <a:gd name="T1" fmla="*/ 1 h 6"/>
                <a:gd name="T2" fmla="*/ 4 w 6"/>
                <a:gd name="T3" fmla="*/ 5 h 6"/>
                <a:gd name="T4" fmla="*/ 0 w 6"/>
                <a:gd name="T5" fmla="*/ 3 h 6"/>
                <a:gd name="T6" fmla="*/ 0 w 6"/>
                <a:gd name="T7" fmla="*/ 0 h 6"/>
                <a:gd name="T8" fmla="*/ 4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1"/>
                  </a:moveTo>
                  <a:cubicBezTo>
                    <a:pt x="5" y="2"/>
                    <a:pt x="6" y="4"/>
                    <a:pt x="4" y="5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2" y="0"/>
                    <a:pt x="4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îŝ1îde"/>
            <p:cNvSpPr/>
            <p:nvPr>
              <p:custDataLst>
                <p:tags r:id="rId83"/>
              </p:custDataLst>
            </p:nvPr>
          </p:nvSpPr>
          <p:spPr bwMode="auto">
            <a:xfrm>
              <a:off x="9686447" y="4769916"/>
              <a:ext cx="50904" cy="25453"/>
            </a:xfrm>
            <a:custGeom>
              <a:avLst/>
              <a:gdLst>
                <a:gd name="T0" fmla="*/ 11 w 12"/>
                <a:gd name="T1" fmla="*/ 5 h 6"/>
                <a:gd name="T2" fmla="*/ 5 w 12"/>
                <a:gd name="T3" fmla="*/ 5 h 6"/>
                <a:gd name="T4" fmla="*/ 1 w 12"/>
                <a:gd name="T5" fmla="*/ 2 h 6"/>
                <a:gd name="T6" fmla="*/ 7 w 12"/>
                <a:gd name="T7" fmla="*/ 1 h 6"/>
                <a:gd name="T8" fmla="*/ 11 w 12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1" y="5"/>
                  </a:moveTo>
                  <a:cubicBezTo>
                    <a:pt x="11" y="6"/>
                    <a:pt x="8" y="6"/>
                    <a:pt x="5" y="5"/>
                  </a:cubicBezTo>
                  <a:cubicBezTo>
                    <a:pt x="2" y="4"/>
                    <a:pt x="0" y="3"/>
                    <a:pt x="1" y="2"/>
                  </a:cubicBezTo>
                  <a:cubicBezTo>
                    <a:pt x="1" y="0"/>
                    <a:pt x="4" y="0"/>
                    <a:pt x="7" y="1"/>
                  </a:cubicBezTo>
                  <a:cubicBezTo>
                    <a:pt x="10" y="2"/>
                    <a:pt x="12" y="4"/>
                    <a:pt x="11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íṡlîḋè"/>
            <p:cNvSpPr/>
            <p:nvPr>
              <p:custDataLst>
                <p:tags r:id="rId84"/>
              </p:custDataLst>
            </p:nvPr>
          </p:nvSpPr>
          <p:spPr bwMode="auto">
            <a:xfrm>
              <a:off x="9791250" y="4645649"/>
              <a:ext cx="40425" cy="61385"/>
            </a:xfrm>
            <a:custGeom>
              <a:avLst/>
              <a:gdLst>
                <a:gd name="T0" fmla="*/ 2 w 10"/>
                <a:gd name="T1" fmla="*/ 4 h 15"/>
                <a:gd name="T2" fmla="*/ 10 w 10"/>
                <a:gd name="T3" fmla="*/ 6 h 15"/>
                <a:gd name="T4" fmla="*/ 0 w 10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2" y="4"/>
                  </a:moveTo>
                  <a:cubicBezTo>
                    <a:pt x="2" y="4"/>
                    <a:pt x="10" y="0"/>
                    <a:pt x="10" y="6"/>
                  </a:cubicBezTo>
                  <a:cubicBezTo>
                    <a:pt x="10" y="12"/>
                    <a:pt x="8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iśļíḋé"/>
            <p:cNvSpPr/>
            <p:nvPr>
              <p:custDataLst>
                <p:tags r:id="rId85"/>
              </p:custDataLst>
            </p:nvPr>
          </p:nvSpPr>
          <p:spPr bwMode="auto">
            <a:xfrm>
              <a:off x="9803227" y="4666610"/>
              <a:ext cx="16470" cy="28447"/>
            </a:xfrm>
            <a:custGeom>
              <a:avLst/>
              <a:gdLst>
                <a:gd name="T0" fmla="*/ 0 w 4"/>
                <a:gd name="T1" fmla="*/ 6 h 7"/>
                <a:gd name="T2" fmla="*/ 1 w 4"/>
                <a:gd name="T3" fmla="*/ 5 h 7"/>
                <a:gd name="T4" fmla="*/ 2 w 4"/>
                <a:gd name="T5" fmla="*/ 4 h 7"/>
                <a:gd name="T6" fmla="*/ 1 w 4"/>
                <a:gd name="T7" fmla="*/ 2 h 7"/>
                <a:gd name="T8" fmla="*/ 0 w 4"/>
                <a:gd name="T9" fmla="*/ 2 h 7"/>
                <a:gd name="T10" fmla="*/ 2 w 4"/>
                <a:gd name="T11" fmla="*/ 1 h 7"/>
                <a:gd name="T12" fmla="*/ 4 w 4"/>
                <a:gd name="T13" fmla="*/ 4 h 7"/>
                <a:gd name="T14" fmla="*/ 1 w 4"/>
                <a:gd name="T15" fmla="*/ 7 h 7"/>
                <a:gd name="T16" fmla="*/ 0 w 4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0" y="6"/>
                  </a:moveTo>
                  <a:cubicBezTo>
                    <a:pt x="0" y="5"/>
                    <a:pt x="1" y="6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3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0"/>
                    <a:pt x="2" y="1"/>
                  </a:cubicBezTo>
                  <a:cubicBezTo>
                    <a:pt x="3" y="1"/>
                    <a:pt x="4" y="2"/>
                    <a:pt x="4" y="4"/>
                  </a:cubicBezTo>
                  <a:cubicBezTo>
                    <a:pt x="4" y="6"/>
                    <a:pt x="3" y="7"/>
                    <a:pt x="1" y="7"/>
                  </a:cubicBezTo>
                  <a:cubicBezTo>
                    <a:pt x="0" y="7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îŝļíḑe"/>
            <p:cNvSpPr/>
            <p:nvPr>
              <p:custDataLst>
                <p:tags r:id="rId86"/>
              </p:custDataLst>
            </p:nvPr>
          </p:nvSpPr>
          <p:spPr bwMode="auto">
            <a:xfrm>
              <a:off x="9625062" y="4516891"/>
              <a:ext cx="190143" cy="149719"/>
            </a:xfrm>
            <a:custGeom>
              <a:avLst/>
              <a:gdLst>
                <a:gd name="T0" fmla="*/ 0 w 46"/>
                <a:gd name="T1" fmla="*/ 19 h 36"/>
                <a:gd name="T2" fmla="*/ 18 w 46"/>
                <a:gd name="T3" fmla="*/ 23 h 36"/>
                <a:gd name="T4" fmla="*/ 40 w 46"/>
                <a:gd name="T5" fmla="*/ 18 h 36"/>
                <a:gd name="T6" fmla="*/ 40 w 46"/>
                <a:gd name="T7" fmla="*/ 36 h 36"/>
                <a:gd name="T8" fmla="*/ 44 w 46"/>
                <a:gd name="T9" fmla="*/ 32 h 36"/>
                <a:gd name="T10" fmla="*/ 46 w 46"/>
                <a:gd name="T11" fmla="*/ 18 h 36"/>
                <a:gd name="T12" fmla="*/ 6 w 46"/>
                <a:gd name="T13" fmla="*/ 0 h 36"/>
                <a:gd name="T14" fmla="*/ 0 w 46"/>
                <a:gd name="T15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6">
                  <a:moveTo>
                    <a:pt x="0" y="19"/>
                  </a:moveTo>
                  <a:cubicBezTo>
                    <a:pt x="2" y="26"/>
                    <a:pt x="9" y="26"/>
                    <a:pt x="18" y="23"/>
                  </a:cubicBezTo>
                  <a:cubicBezTo>
                    <a:pt x="27" y="21"/>
                    <a:pt x="40" y="18"/>
                    <a:pt x="40" y="18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5"/>
                    <a:pt x="0" y="15"/>
                    <a:pt x="0" y="15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ïSḷïdè"/>
            <p:cNvSpPr/>
            <p:nvPr>
              <p:custDataLst>
                <p:tags r:id="rId87"/>
              </p:custDataLst>
            </p:nvPr>
          </p:nvSpPr>
          <p:spPr bwMode="auto">
            <a:xfrm>
              <a:off x="9699921" y="4654632"/>
              <a:ext cx="23955" cy="61385"/>
            </a:xfrm>
            <a:custGeom>
              <a:avLst/>
              <a:gdLst>
                <a:gd name="T0" fmla="*/ 4 w 6"/>
                <a:gd name="T1" fmla="*/ 15 h 15"/>
                <a:gd name="T2" fmla="*/ 3 w 6"/>
                <a:gd name="T3" fmla="*/ 14 h 15"/>
                <a:gd name="T4" fmla="*/ 1 w 6"/>
                <a:gd name="T5" fmla="*/ 10 h 15"/>
                <a:gd name="T6" fmla="*/ 0 w 6"/>
                <a:gd name="T7" fmla="*/ 9 h 15"/>
                <a:gd name="T8" fmla="*/ 1 w 6"/>
                <a:gd name="T9" fmla="*/ 9 h 15"/>
                <a:gd name="T10" fmla="*/ 3 w 6"/>
                <a:gd name="T11" fmla="*/ 10 h 15"/>
                <a:gd name="T12" fmla="*/ 5 w 6"/>
                <a:gd name="T13" fmla="*/ 10 h 15"/>
                <a:gd name="T14" fmla="*/ 5 w 6"/>
                <a:gd name="T15" fmla="*/ 0 h 15"/>
                <a:gd name="T16" fmla="*/ 6 w 6"/>
                <a:gd name="T17" fmla="*/ 3 h 15"/>
                <a:gd name="T18" fmla="*/ 6 w 6"/>
                <a:gd name="T19" fmla="*/ 11 h 15"/>
                <a:gd name="T20" fmla="*/ 5 w 6"/>
                <a:gd name="T21" fmla="*/ 11 h 15"/>
                <a:gd name="T22" fmla="*/ 4 w 6"/>
                <a:gd name="T23" fmla="*/ 11 h 15"/>
                <a:gd name="T24" fmla="*/ 3 w 6"/>
                <a:gd name="T25" fmla="*/ 11 h 15"/>
                <a:gd name="T26" fmla="*/ 1 w 6"/>
                <a:gd name="T27" fmla="*/ 10 h 15"/>
                <a:gd name="T28" fmla="*/ 1 w 6"/>
                <a:gd name="T29" fmla="*/ 10 h 15"/>
                <a:gd name="T30" fmla="*/ 4 w 6"/>
                <a:gd name="T3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" h="15">
                  <a:moveTo>
                    <a:pt x="4" y="15"/>
                  </a:moveTo>
                  <a:cubicBezTo>
                    <a:pt x="4" y="15"/>
                    <a:pt x="3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10"/>
                    <a:pt x="3" y="10"/>
                    <a:pt x="3" y="10"/>
                  </a:cubicBezTo>
                  <a:cubicBezTo>
                    <a:pt x="4" y="10"/>
                    <a:pt x="5" y="11"/>
                    <a:pt x="5" y="10"/>
                  </a:cubicBezTo>
                  <a:cubicBezTo>
                    <a:pt x="6" y="4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5"/>
                    <a:pt x="6" y="8"/>
                    <a:pt x="6" y="11"/>
                  </a:cubicBezTo>
                  <a:cubicBezTo>
                    <a:pt x="6" y="11"/>
                    <a:pt x="6" y="11"/>
                    <a:pt x="5" y="11"/>
                  </a:cubicBezTo>
                  <a:cubicBezTo>
                    <a:pt x="5" y="12"/>
                    <a:pt x="4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3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íṧľíḋè"/>
            <p:cNvSpPr/>
            <p:nvPr>
              <p:custDataLst>
                <p:tags r:id="rId88"/>
              </p:custDataLst>
            </p:nvPr>
          </p:nvSpPr>
          <p:spPr bwMode="auto">
            <a:xfrm>
              <a:off x="9711898" y="4711525"/>
              <a:ext cx="32938" cy="20961"/>
            </a:xfrm>
            <a:custGeom>
              <a:avLst/>
              <a:gdLst>
                <a:gd name="T0" fmla="*/ 8 w 8"/>
                <a:gd name="T1" fmla="*/ 0 h 5"/>
                <a:gd name="T2" fmla="*/ 5 w 8"/>
                <a:gd name="T3" fmla="*/ 4 h 5"/>
                <a:gd name="T4" fmla="*/ 0 w 8"/>
                <a:gd name="T5" fmla="*/ 4 h 5"/>
                <a:gd name="T6" fmla="*/ 4 w 8"/>
                <a:gd name="T7" fmla="*/ 3 h 5"/>
                <a:gd name="T8" fmla="*/ 8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8" y="0"/>
                    <a:pt x="7" y="2"/>
                    <a:pt x="5" y="4"/>
                  </a:cubicBezTo>
                  <a:cubicBezTo>
                    <a:pt x="3" y="5"/>
                    <a:pt x="0" y="5"/>
                    <a:pt x="0" y="4"/>
                  </a:cubicBezTo>
                  <a:cubicBezTo>
                    <a:pt x="0" y="4"/>
                    <a:pt x="2" y="4"/>
                    <a:pt x="4" y="3"/>
                  </a:cubicBezTo>
                  <a:cubicBezTo>
                    <a:pt x="7" y="2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î$ḻïḑê"/>
            <p:cNvSpPr/>
            <p:nvPr>
              <p:custDataLst>
                <p:tags r:id="rId89"/>
              </p:custDataLst>
            </p:nvPr>
          </p:nvSpPr>
          <p:spPr bwMode="auto">
            <a:xfrm>
              <a:off x="9662492" y="4654632"/>
              <a:ext cx="7486" cy="748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ïšḷïḑê"/>
            <p:cNvSpPr/>
            <p:nvPr>
              <p:custDataLst>
                <p:tags r:id="rId90"/>
              </p:custDataLst>
            </p:nvPr>
          </p:nvSpPr>
          <p:spPr bwMode="auto">
            <a:xfrm>
              <a:off x="9666983" y="4650141"/>
              <a:ext cx="7486" cy="7486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0 w 2"/>
                <a:gd name="T5" fmla="*/ 0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îśļidé"/>
            <p:cNvSpPr/>
            <p:nvPr>
              <p:custDataLst>
                <p:tags r:id="rId91"/>
              </p:custDataLst>
            </p:nvPr>
          </p:nvSpPr>
          <p:spPr bwMode="auto">
            <a:xfrm>
              <a:off x="9761306" y="4654632"/>
              <a:ext cx="4492" cy="7486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1 h 2"/>
                <a:gd name="T4" fmla="*/ 0 w 1"/>
                <a:gd name="T5" fmla="*/ 1 h 2"/>
                <a:gd name="T6" fmla="*/ 0 w 1"/>
                <a:gd name="T7" fmla="*/ 0 h 2"/>
                <a:gd name="T8" fmla="*/ 1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ïṡ1iďe"/>
            <p:cNvSpPr/>
            <p:nvPr>
              <p:custDataLst>
                <p:tags r:id="rId92"/>
              </p:custDataLst>
            </p:nvPr>
          </p:nvSpPr>
          <p:spPr bwMode="auto">
            <a:xfrm>
              <a:off x="9761306" y="4657627"/>
              <a:ext cx="8983" cy="4492"/>
            </a:xfrm>
            <a:custGeom>
              <a:avLst/>
              <a:gdLst>
                <a:gd name="T0" fmla="*/ 2 w 2"/>
                <a:gd name="T1" fmla="*/ 1 h 1"/>
                <a:gd name="T2" fmla="*/ 1 w 2"/>
                <a:gd name="T3" fmla="*/ 1 h 1"/>
                <a:gd name="T4" fmla="*/ 0 w 2"/>
                <a:gd name="T5" fmla="*/ 1 h 1"/>
                <a:gd name="T6" fmla="*/ 1 w 2"/>
                <a:gd name="T7" fmla="*/ 0 h 1"/>
                <a:gd name="T8" fmla="*/ 2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íṩlîdè"/>
            <p:cNvSpPr/>
            <p:nvPr>
              <p:custDataLst>
                <p:tags r:id="rId93"/>
              </p:custDataLst>
            </p:nvPr>
          </p:nvSpPr>
          <p:spPr bwMode="auto">
            <a:xfrm>
              <a:off x="9791250" y="5473594"/>
              <a:ext cx="214098" cy="53899"/>
            </a:xfrm>
            <a:custGeom>
              <a:avLst/>
              <a:gdLst>
                <a:gd name="T0" fmla="*/ 0 w 52"/>
                <a:gd name="T1" fmla="*/ 0 h 13"/>
                <a:gd name="T2" fmla="*/ 47 w 52"/>
                <a:gd name="T3" fmla="*/ 5 h 13"/>
                <a:gd name="T4" fmla="*/ 50 w 52"/>
                <a:gd name="T5" fmla="*/ 12 h 13"/>
                <a:gd name="T6" fmla="*/ 47 w 52"/>
                <a:gd name="T7" fmla="*/ 13 h 13"/>
                <a:gd name="T8" fmla="*/ 3 w 52"/>
                <a:gd name="T9" fmla="*/ 13 h 13"/>
                <a:gd name="T10" fmla="*/ 0 w 5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3">
                  <a:moveTo>
                    <a:pt x="0" y="0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50" y="6"/>
                    <a:pt x="52" y="9"/>
                    <a:pt x="50" y="12"/>
                  </a:cubicBezTo>
                  <a:cubicBezTo>
                    <a:pt x="49" y="13"/>
                    <a:pt x="48" y="13"/>
                    <a:pt x="47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ïš1iḑe"/>
            <p:cNvSpPr/>
            <p:nvPr>
              <p:custDataLst>
                <p:tags r:id="rId94"/>
              </p:custDataLst>
            </p:nvPr>
          </p:nvSpPr>
          <p:spPr bwMode="auto">
            <a:xfrm>
              <a:off x="9960432" y="5490063"/>
              <a:ext cx="7486" cy="37430"/>
            </a:xfrm>
            <a:custGeom>
              <a:avLst/>
              <a:gdLst>
                <a:gd name="T0" fmla="*/ 1 w 2"/>
                <a:gd name="T1" fmla="*/ 0 h 9"/>
                <a:gd name="T2" fmla="*/ 1 w 2"/>
                <a:gd name="T3" fmla="*/ 5 h 9"/>
                <a:gd name="T4" fmla="*/ 0 w 2"/>
                <a:gd name="T5" fmla="*/ 9 h 9"/>
                <a:gd name="T6" fmla="*/ 0 w 2"/>
                <a:gd name="T7" fmla="*/ 4 h 9"/>
                <a:gd name="T8" fmla="*/ 1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2" y="0"/>
                    <a:pt x="1" y="2"/>
                    <a:pt x="1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0" y="4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îṣ1îḍé"/>
            <p:cNvSpPr/>
            <p:nvPr>
              <p:custDataLst>
                <p:tags r:id="rId95"/>
              </p:custDataLst>
            </p:nvPr>
          </p:nvSpPr>
          <p:spPr bwMode="auto">
            <a:xfrm>
              <a:off x="9911026" y="5494555"/>
              <a:ext cx="2994" cy="25453"/>
            </a:xfrm>
            <a:custGeom>
              <a:avLst/>
              <a:gdLst>
                <a:gd name="T0" fmla="*/ 1 w 1"/>
                <a:gd name="T1" fmla="*/ 0 h 6"/>
                <a:gd name="T2" fmla="*/ 1 w 1"/>
                <a:gd name="T3" fmla="*/ 3 h 6"/>
                <a:gd name="T4" fmla="*/ 0 w 1"/>
                <a:gd name="T5" fmla="*/ 6 h 6"/>
                <a:gd name="T6" fmla="*/ 0 w 1"/>
                <a:gd name="T7" fmla="*/ 3 h 6"/>
                <a:gd name="T8" fmla="*/ 1 w 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1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íṧľïḋé"/>
            <p:cNvSpPr/>
            <p:nvPr>
              <p:custDataLst>
                <p:tags r:id="rId96"/>
              </p:custDataLst>
            </p:nvPr>
          </p:nvSpPr>
          <p:spPr bwMode="auto">
            <a:xfrm>
              <a:off x="9897550" y="5494555"/>
              <a:ext cx="8983" cy="25453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3 h 6"/>
                <a:gd name="T4" fmla="*/ 1 w 2"/>
                <a:gd name="T5" fmla="*/ 6 h 6"/>
                <a:gd name="T6" fmla="*/ 1 w 2"/>
                <a:gd name="T7" fmla="*/ 3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0"/>
                    <a:pt x="2" y="1"/>
                    <a:pt x="2" y="3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ïśḷïḍê"/>
            <p:cNvSpPr/>
            <p:nvPr>
              <p:custDataLst>
                <p:tags r:id="rId97"/>
              </p:custDataLst>
            </p:nvPr>
          </p:nvSpPr>
          <p:spPr bwMode="auto">
            <a:xfrm>
              <a:off x="9885572" y="5490063"/>
              <a:ext cx="8983" cy="29944"/>
            </a:xfrm>
            <a:custGeom>
              <a:avLst/>
              <a:gdLst>
                <a:gd name="T0" fmla="*/ 2 w 2"/>
                <a:gd name="T1" fmla="*/ 0 h 7"/>
                <a:gd name="T2" fmla="*/ 1 w 2"/>
                <a:gd name="T3" fmla="*/ 4 h 7"/>
                <a:gd name="T4" fmla="*/ 0 w 2"/>
                <a:gd name="T5" fmla="*/ 7 h 7"/>
                <a:gd name="T6" fmla="*/ 1 w 2"/>
                <a:gd name="T7" fmla="*/ 4 h 7"/>
                <a:gd name="T8" fmla="*/ 2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cubicBezTo>
                    <a:pt x="2" y="0"/>
                    <a:pt x="2" y="2"/>
                    <a:pt x="1" y="4"/>
                  </a:cubicBezTo>
                  <a:cubicBezTo>
                    <a:pt x="1" y="5"/>
                    <a:pt x="1" y="7"/>
                    <a:pt x="0" y="7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1" y="2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íŝlïḑe"/>
            <p:cNvSpPr/>
            <p:nvPr>
              <p:custDataLst>
                <p:tags r:id="rId98"/>
              </p:custDataLst>
            </p:nvPr>
          </p:nvSpPr>
          <p:spPr bwMode="auto">
            <a:xfrm>
              <a:off x="9873595" y="5494555"/>
              <a:ext cx="7486" cy="29944"/>
            </a:xfrm>
            <a:custGeom>
              <a:avLst/>
              <a:gdLst>
                <a:gd name="T0" fmla="*/ 1 w 2"/>
                <a:gd name="T1" fmla="*/ 0 h 7"/>
                <a:gd name="T2" fmla="*/ 1 w 2"/>
                <a:gd name="T3" fmla="*/ 3 h 7"/>
                <a:gd name="T4" fmla="*/ 1 w 2"/>
                <a:gd name="T5" fmla="*/ 6 h 7"/>
                <a:gd name="T6" fmla="*/ 1 w 2"/>
                <a:gd name="T7" fmla="*/ 3 h 7"/>
                <a:gd name="T8" fmla="*/ 1 w 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2" y="0"/>
                    <a:pt x="2" y="1"/>
                    <a:pt x="1" y="3"/>
                  </a:cubicBezTo>
                  <a:cubicBezTo>
                    <a:pt x="1" y="5"/>
                    <a:pt x="1" y="7"/>
                    <a:pt x="1" y="6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î$ḷídé"/>
            <p:cNvSpPr/>
            <p:nvPr>
              <p:custDataLst>
                <p:tags r:id="rId99"/>
              </p:custDataLst>
            </p:nvPr>
          </p:nvSpPr>
          <p:spPr bwMode="auto">
            <a:xfrm>
              <a:off x="9831673" y="5478085"/>
              <a:ext cx="29944" cy="53899"/>
            </a:xfrm>
            <a:custGeom>
              <a:avLst/>
              <a:gdLst>
                <a:gd name="T0" fmla="*/ 7 w 7"/>
                <a:gd name="T1" fmla="*/ 6 h 13"/>
                <a:gd name="T2" fmla="*/ 6 w 7"/>
                <a:gd name="T3" fmla="*/ 5 h 13"/>
                <a:gd name="T4" fmla="*/ 2 w 7"/>
                <a:gd name="T5" fmla="*/ 4 h 13"/>
                <a:gd name="T6" fmla="*/ 0 w 7"/>
                <a:gd name="T7" fmla="*/ 2 h 13"/>
                <a:gd name="T8" fmla="*/ 3 w 7"/>
                <a:gd name="T9" fmla="*/ 1 h 13"/>
                <a:gd name="T10" fmla="*/ 7 w 7"/>
                <a:gd name="T11" fmla="*/ 6 h 13"/>
                <a:gd name="T12" fmla="*/ 4 w 7"/>
                <a:gd name="T13" fmla="*/ 13 h 13"/>
                <a:gd name="T14" fmla="*/ 3 w 7"/>
                <a:gd name="T15" fmla="*/ 13 h 13"/>
                <a:gd name="T16" fmla="*/ 2 w 7"/>
                <a:gd name="T17" fmla="*/ 13 h 13"/>
                <a:gd name="T18" fmla="*/ 2 w 7"/>
                <a:gd name="T19" fmla="*/ 11 h 13"/>
                <a:gd name="T20" fmla="*/ 3 w 7"/>
                <a:gd name="T21" fmla="*/ 9 h 13"/>
                <a:gd name="T22" fmla="*/ 6 w 7"/>
                <a:gd name="T23" fmla="*/ 6 h 13"/>
                <a:gd name="T24" fmla="*/ 7 w 7"/>
                <a:gd name="T25" fmla="*/ 5 h 13"/>
                <a:gd name="T26" fmla="*/ 3 w 7"/>
                <a:gd name="T27" fmla="*/ 9 h 13"/>
                <a:gd name="T28" fmla="*/ 3 w 7"/>
                <a:gd name="T29" fmla="*/ 11 h 13"/>
                <a:gd name="T30" fmla="*/ 3 w 7"/>
                <a:gd name="T31" fmla="*/ 12 h 13"/>
                <a:gd name="T32" fmla="*/ 3 w 7"/>
                <a:gd name="T33" fmla="*/ 12 h 13"/>
                <a:gd name="T34" fmla="*/ 6 w 7"/>
                <a:gd name="T35" fmla="*/ 6 h 13"/>
                <a:gd name="T36" fmla="*/ 3 w 7"/>
                <a:gd name="T37" fmla="*/ 1 h 13"/>
                <a:gd name="T38" fmla="*/ 1 w 7"/>
                <a:gd name="T39" fmla="*/ 2 h 13"/>
                <a:gd name="T40" fmla="*/ 2 w 7"/>
                <a:gd name="T41" fmla="*/ 4 h 13"/>
                <a:gd name="T42" fmla="*/ 7 w 7"/>
                <a:gd name="T4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13">
                  <a:moveTo>
                    <a:pt x="7" y="6"/>
                  </a:moveTo>
                  <a:cubicBezTo>
                    <a:pt x="7" y="6"/>
                    <a:pt x="7" y="6"/>
                    <a:pt x="6" y="5"/>
                  </a:cubicBezTo>
                  <a:cubicBezTo>
                    <a:pt x="5" y="5"/>
                    <a:pt x="4" y="5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2" y="0"/>
                    <a:pt x="3" y="1"/>
                  </a:cubicBezTo>
                  <a:cubicBezTo>
                    <a:pt x="5" y="1"/>
                    <a:pt x="7" y="4"/>
                    <a:pt x="7" y="6"/>
                  </a:cubicBezTo>
                  <a:cubicBezTo>
                    <a:pt x="6" y="9"/>
                    <a:pt x="5" y="11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0"/>
                    <a:pt x="3" y="9"/>
                    <a:pt x="3" y="9"/>
                  </a:cubicBezTo>
                  <a:cubicBezTo>
                    <a:pt x="4" y="7"/>
                    <a:pt x="5" y="6"/>
                    <a:pt x="6" y="6"/>
                  </a:cubicBezTo>
                  <a:cubicBezTo>
                    <a:pt x="6" y="5"/>
                    <a:pt x="7" y="5"/>
                    <a:pt x="7" y="5"/>
                  </a:cubicBezTo>
                  <a:cubicBezTo>
                    <a:pt x="7" y="5"/>
                    <a:pt x="5" y="6"/>
                    <a:pt x="3" y="9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2" y="12"/>
                    <a:pt x="2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4" y="11"/>
                    <a:pt x="5" y="9"/>
                    <a:pt x="6" y="6"/>
                  </a:cubicBezTo>
                  <a:cubicBezTo>
                    <a:pt x="6" y="4"/>
                    <a:pt x="5" y="2"/>
                    <a:pt x="3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5" y="5"/>
                    <a:pt x="7" y="5"/>
                    <a:pt x="7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ïṡḷîḍè"/>
            <p:cNvSpPr/>
            <p:nvPr>
              <p:custDataLst>
                <p:tags r:id="rId100"/>
              </p:custDataLst>
            </p:nvPr>
          </p:nvSpPr>
          <p:spPr bwMode="auto">
            <a:xfrm>
              <a:off x="9791250" y="5473594"/>
              <a:ext cx="202121" cy="53899"/>
            </a:xfrm>
            <a:custGeom>
              <a:avLst/>
              <a:gdLst>
                <a:gd name="T0" fmla="*/ 0 w 49"/>
                <a:gd name="T1" fmla="*/ 0 h 13"/>
                <a:gd name="T2" fmla="*/ 1 w 49"/>
                <a:gd name="T3" fmla="*/ 0 h 13"/>
                <a:gd name="T4" fmla="*/ 4 w 49"/>
                <a:gd name="T5" fmla="*/ 0 h 13"/>
                <a:gd name="T6" fmla="*/ 14 w 49"/>
                <a:gd name="T7" fmla="*/ 1 h 13"/>
                <a:gd name="T8" fmla="*/ 29 w 49"/>
                <a:gd name="T9" fmla="*/ 3 h 13"/>
                <a:gd name="T10" fmla="*/ 48 w 49"/>
                <a:gd name="T11" fmla="*/ 7 h 13"/>
                <a:gd name="T12" fmla="*/ 49 w 49"/>
                <a:gd name="T13" fmla="*/ 8 h 13"/>
                <a:gd name="T14" fmla="*/ 49 w 49"/>
                <a:gd name="T15" fmla="*/ 10 h 13"/>
                <a:gd name="T16" fmla="*/ 46 w 49"/>
                <a:gd name="T17" fmla="*/ 11 h 13"/>
                <a:gd name="T18" fmla="*/ 42 w 49"/>
                <a:gd name="T19" fmla="*/ 12 h 13"/>
                <a:gd name="T20" fmla="*/ 32 w 49"/>
                <a:gd name="T21" fmla="*/ 13 h 13"/>
                <a:gd name="T22" fmla="*/ 17 w 49"/>
                <a:gd name="T23" fmla="*/ 13 h 13"/>
                <a:gd name="T24" fmla="*/ 7 w 49"/>
                <a:gd name="T25" fmla="*/ 12 h 13"/>
                <a:gd name="T26" fmla="*/ 4 w 49"/>
                <a:gd name="T27" fmla="*/ 12 h 13"/>
                <a:gd name="T28" fmla="*/ 3 w 49"/>
                <a:gd name="T29" fmla="*/ 12 h 13"/>
                <a:gd name="T30" fmla="*/ 4 w 49"/>
                <a:gd name="T31" fmla="*/ 12 h 13"/>
                <a:gd name="T32" fmla="*/ 7 w 49"/>
                <a:gd name="T33" fmla="*/ 12 h 13"/>
                <a:gd name="T34" fmla="*/ 17 w 49"/>
                <a:gd name="T35" fmla="*/ 12 h 13"/>
                <a:gd name="T36" fmla="*/ 32 w 49"/>
                <a:gd name="T37" fmla="*/ 12 h 13"/>
                <a:gd name="T38" fmla="*/ 41 w 49"/>
                <a:gd name="T39" fmla="*/ 11 h 13"/>
                <a:gd name="T40" fmla="*/ 46 w 49"/>
                <a:gd name="T41" fmla="*/ 10 h 13"/>
                <a:gd name="T42" fmla="*/ 48 w 49"/>
                <a:gd name="T43" fmla="*/ 9 h 13"/>
                <a:gd name="T44" fmla="*/ 47 w 49"/>
                <a:gd name="T45" fmla="*/ 8 h 13"/>
                <a:gd name="T46" fmla="*/ 29 w 49"/>
                <a:gd name="T47" fmla="*/ 4 h 13"/>
                <a:gd name="T48" fmla="*/ 14 w 49"/>
                <a:gd name="T49" fmla="*/ 2 h 13"/>
                <a:gd name="T50" fmla="*/ 4 w 49"/>
                <a:gd name="T51" fmla="*/ 1 h 13"/>
                <a:gd name="T52" fmla="*/ 1 w 49"/>
                <a:gd name="T53" fmla="*/ 0 h 13"/>
                <a:gd name="T54" fmla="*/ 0 w 49"/>
                <a:gd name="T5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7" y="1"/>
                    <a:pt x="10" y="1"/>
                    <a:pt x="14" y="1"/>
                  </a:cubicBezTo>
                  <a:cubicBezTo>
                    <a:pt x="18" y="2"/>
                    <a:pt x="24" y="2"/>
                    <a:pt x="29" y="3"/>
                  </a:cubicBezTo>
                  <a:cubicBezTo>
                    <a:pt x="35" y="3"/>
                    <a:pt x="41" y="4"/>
                    <a:pt x="48" y="7"/>
                  </a:cubicBezTo>
                  <a:cubicBezTo>
                    <a:pt x="48" y="7"/>
                    <a:pt x="49" y="8"/>
                    <a:pt x="49" y="8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48" y="11"/>
                    <a:pt x="47" y="11"/>
                    <a:pt x="46" y="11"/>
                  </a:cubicBezTo>
                  <a:cubicBezTo>
                    <a:pt x="45" y="12"/>
                    <a:pt x="43" y="12"/>
                    <a:pt x="42" y="12"/>
                  </a:cubicBezTo>
                  <a:cubicBezTo>
                    <a:pt x="38" y="12"/>
                    <a:pt x="35" y="12"/>
                    <a:pt x="32" y="13"/>
                  </a:cubicBezTo>
                  <a:cubicBezTo>
                    <a:pt x="27" y="13"/>
                    <a:pt x="21" y="13"/>
                    <a:pt x="17" y="13"/>
                  </a:cubicBezTo>
                  <a:cubicBezTo>
                    <a:pt x="13" y="13"/>
                    <a:pt x="9" y="13"/>
                    <a:pt x="7" y="12"/>
                  </a:cubicBezTo>
                  <a:cubicBezTo>
                    <a:pt x="6" y="12"/>
                    <a:pt x="5" y="12"/>
                    <a:pt x="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4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10" y="12"/>
                    <a:pt x="13" y="12"/>
                    <a:pt x="17" y="12"/>
                  </a:cubicBezTo>
                  <a:cubicBezTo>
                    <a:pt x="21" y="12"/>
                    <a:pt x="27" y="12"/>
                    <a:pt x="32" y="12"/>
                  </a:cubicBezTo>
                  <a:cubicBezTo>
                    <a:pt x="35" y="12"/>
                    <a:pt x="38" y="12"/>
                    <a:pt x="41" y="11"/>
                  </a:cubicBezTo>
                  <a:cubicBezTo>
                    <a:pt x="43" y="11"/>
                    <a:pt x="45" y="11"/>
                    <a:pt x="46" y="10"/>
                  </a:cubicBezTo>
                  <a:cubicBezTo>
                    <a:pt x="47" y="10"/>
                    <a:pt x="47" y="10"/>
                    <a:pt x="48" y="9"/>
                  </a:cubicBezTo>
                  <a:cubicBezTo>
                    <a:pt x="48" y="9"/>
                    <a:pt x="48" y="8"/>
                    <a:pt x="47" y="8"/>
                  </a:cubicBezTo>
                  <a:cubicBezTo>
                    <a:pt x="41" y="5"/>
                    <a:pt x="35" y="4"/>
                    <a:pt x="29" y="4"/>
                  </a:cubicBezTo>
                  <a:cubicBezTo>
                    <a:pt x="24" y="3"/>
                    <a:pt x="18" y="2"/>
                    <a:pt x="14" y="2"/>
                  </a:cubicBezTo>
                  <a:cubicBezTo>
                    <a:pt x="10" y="1"/>
                    <a:pt x="6" y="1"/>
                    <a:pt x="4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í$ḻíḓe"/>
            <p:cNvSpPr/>
            <p:nvPr>
              <p:custDataLst>
                <p:tags r:id="rId101"/>
              </p:custDataLst>
            </p:nvPr>
          </p:nvSpPr>
          <p:spPr bwMode="auto">
            <a:xfrm>
              <a:off x="9177403" y="5250513"/>
              <a:ext cx="616841" cy="276980"/>
            </a:xfrm>
            <a:custGeom>
              <a:avLst/>
              <a:gdLst>
                <a:gd name="T0" fmla="*/ 149 w 149"/>
                <a:gd name="T1" fmla="*/ 44 h 67"/>
                <a:gd name="T2" fmla="*/ 5 w 149"/>
                <a:gd name="T3" fmla="*/ 0 h 67"/>
                <a:gd name="T4" fmla="*/ 2 w 149"/>
                <a:gd name="T5" fmla="*/ 13 h 67"/>
                <a:gd name="T6" fmla="*/ 21 w 149"/>
                <a:gd name="T7" fmla="*/ 41 h 67"/>
                <a:gd name="T8" fmla="*/ 140 w 149"/>
                <a:gd name="T9" fmla="*/ 67 h 67"/>
                <a:gd name="T10" fmla="*/ 149 w 149"/>
                <a:gd name="T11" fmla="*/ 4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9" h="67">
                  <a:moveTo>
                    <a:pt x="149" y="44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26"/>
                    <a:pt x="8" y="38"/>
                    <a:pt x="21" y="41"/>
                  </a:cubicBezTo>
                  <a:cubicBezTo>
                    <a:pt x="140" y="67"/>
                    <a:pt x="140" y="67"/>
                    <a:pt x="140" y="67"/>
                  </a:cubicBezTo>
                  <a:lnTo>
                    <a:pt x="149" y="44"/>
                  </a:lnTo>
                  <a:close/>
                </a:path>
              </a:pathLst>
            </a:custGeom>
            <a:solidFill>
              <a:srgbClr val="4B3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îṩlîďê"/>
            <p:cNvSpPr/>
            <p:nvPr>
              <p:custDataLst>
                <p:tags r:id="rId102"/>
              </p:custDataLst>
            </p:nvPr>
          </p:nvSpPr>
          <p:spPr bwMode="auto">
            <a:xfrm>
              <a:off x="9198364" y="5184636"/>
              <a:ext cx="1039048" cy="260511"/>
            </a:xfrm>
            <a:custGeom>
              <a:avLst/>
              <a:gdLst>
                <a:gd name="T0" fmla="*/ 131 w 251"/>
                <a:gd name="T1" fmla="*/ 32 h 63"/>
                <a:gd name="T2" fmla="*/ 0 w 251"/>
                <a:gd name="T3" fmla="*/ 16 h 63"/>
                <a:gd name="T4" fmla="*/ 8 w 251"/>
                <a:gd name="T5" fmla="*/ 50 h 63"/>
                <a:gd name="T6" fmla="*/ 123 w 251"/>
                <a:gd name="T7" fmla="*/ 63 h 63"/>
                <a:gd name="T8" fmla="*/ 163 w 251"/>
                <a:gd name="T9" fmla="*/ 63 h 63"/>
                <a:gd name="T10" fmla="*/ 240 w 251"/>
                <a:gd name="T11" fmla="*/ 35 h 63"/>
                <a:gd name="T12" fmla="*/ 248 w 251"/>
                <a:gd name="T13" fmla="*/ 18 h 63"/>
                <a:gd name="T14" fmla="*/ 241 w 251"/>
                <a:gd name="T15" fmla="*/ 0 h 63"/>
                <a:gd name="T16" fmla="*/ 131 w 251"/>
                <a:gd name="T17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63">
                  <a:moveTo>
                    <a:pt x="131" y="32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23" y="63"/>
                    <a:pt x="123" y="63"/>
                    <a:pt x="123" y="63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7" y="32"/>
                    <a:pt x="251" y="25"/>
                    <a:pt x="248" y="18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131" y="32"/>
                    <a:pt x="131" y="32"/>
                    <a:pt x="131" y="32"/>
                  </a:cubicBezTo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îSľiďê"/>
            <p:cNvSpPr/>
            <p:nvPr>
              <p:custDataLst>
                <p:tags r:id="rId103"/>
              </p:custDataLst>
            </p:nvPr>
          </p:nvSpPr>
          <p:spPr bwMode="auto">
            <a:xfrm>
              <a:off x="9177403" y="5250513"/>
              <a:ext cx="633311" cy="276980"/>
            </a:xfrm>
            <a:custGeom>
              <a:avLst/>
              <a:gdLst>
                <a:gd name="T0" fmla="*/ 153 w 153"/>
                <a:gd name="T1" fmla="*/ 47 h 67"/>
                <a:gd name="T2" fmla="*/ 5 w 153"/>
                <a:gd name="T3" fmla="*/ 0 h 67"/>
                <a:gd name="T4" fmla="*/ 3 w 153"/>
                <a:gd name="T5" fmla="*/ 9 h 67"/>
                <a:gd name="T6" fmla="*/ 25 w 153"/>
                <a:gd name="T7" fmla="*/ 42 h 67"/>
                <a:gd name="T8" fmla="*/ 147 w 153"/>
                <a:gd name="T9" fmla="*/ 67 h 67"/>
                <a:gd name="T10" fmla="*/ 153 w 153"/>
                <a:gd name="T11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67">
                  <a:moveTo>
                    <a:pt x="153" y="47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24"/>
                    <a:pt x="10" y="38"/>
                    <a:pt x="25" y="42"/>
                  </a:cubicBezTo>
                  <a:cubicBezTo>
                    <a:pt x="147" y="67"/>
                    <a:pt x="147" y="67"/>
                    <a:pt x="147" y="67"/>
                  </a:cubicBezTo>
                  <a:lnTo>
                    <a:pt x="153" y="47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ïṧ1iḋe"/>
            <p:cNvSpPr/>
            <p:nvPr>
              <p:custDataLst>
                <p:tags r:id="rId104"/>
              </p:custDataLst>
            </p:nvPr>
          </p:nvSpPr>
          <p:spPr bwMode="auto">
            <a:xfrm>
              <a:off x="9658000" y="5184636"/>
              <a:ext cx="588395" cy="380286"/>
            </a:xfrm>
            <a:custGeom>
              <a:avLst/>
              <a:gdLst>
                <a:gd name="T0" fmla="*/ 6 w 142"/>
                <a:gd name="T1" fmla="*/ 92 h 92"/>
                <a:gd name="T2" fmla="*/ 124 w 142"/>
                <a:gd name="T3" fmla="*/ 48 h 92"/>
                <a:gd name="T4" fmla="*/ 137 w 142"/>
                <a:gd name="T5" fmla="*/ 16 h 92"/>
                <a:gd name="T6" fmla="*/ 130 w 142"/>
                <a:gd name="T7" fmla="*/ 0 h 92"/>
                <a:gd name="T8" fmla="*/ 0 w 142"/>
                <a:gd name="T9" fmla="*/ 75 h 92"/>
                <a:gd name="T10" fmla="*/ 1 w 142"/>
                <a:gd name="T11" fmla="*/ 77 h 92"/>
                <a:gd name="T12" fmla="*/ 2 w 142"/>
                <a:gd name="T13" fmla="*/ 78 h 92"/>
                <a:gd name="T14" fmla="*/ 6 w 142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92">
                  <a:moveTo>
                    <a:pt x="6" y="92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36" y="43"/>
                    <a:pt x="142" y="28"/>
                    <a:pt x="137" y="16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lnTo>
                    <a:pt x="6" y="9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ïşḷîdê"/>
            <p:cNvSpPr/>
            <p:nvPr>
              <p:custDataLst>
                <p:tags r:id="rId105"/>
              </p:custDataLst>
            </p:nvPr>
          </p:nvSpPr>
          <p:spPr bwMode="auto">
            <a:xfrm>
              <a:off x="9458874" y="5494556"/>
              <a:ext cx="215595" cy="49408"/>
            </a:xfrm>
            <a:custGeom>
              <a:avLst/>
              <a:gdLst>
                <a:gd name="T0" fmla="*/ 52 w 52"/>
                <a:gd name="T1" fmla="*/ 12 h 12"/>
                <a:gd name="T2" fmla="*/ 5 w 52"/>
                <a:gd name="T3" fmla="*/ 12 h 12"/>
                <a:gd name="T4" fmla="*/ 1 w 52"/>
                <a:gd name="T5" fmla="*/ 6 h 12"/>
                <a:gd name="T6" fmla="*/ 4 w 52"/>
                <a:gd name="T7" fmla="*/ 4 h 12"/>
                <a:gd name="T8" fmla="*/ 48 w 52"/>
                <a:gd name="T9" fmla="*/ 0 h 12"/>
                <a:gd name="T10" fmla="*/ 52 w 52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12">
                  <a:moveTo>
                    <a:pt x="52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2" y="12"/>
                    <a:pt x="0" y="9"/>
                    <a:pt x="1" y="6"/>
                  </a:cubicBezTo>
                  <a:cubicBezTo>
                    <a:pt x="2" y="5"/>
                    <a:pt x="3" y="4"/>
                    <a:pt x="4" y="4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5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iṡḷíḑe"/>
            <p:cNvSpPr/>
            <p:nvPr>
              <p:custDataLst>
                <p:tags r:id="rId106"/>
              </p:custDataLst>
            </p:nvPr>
          </p:nvSpPr>
          <p:spPr bwMode="auto">
            <a:xfrm>
              <a:off x="9496303" y="5511023"/>
              <a:ext cx="4492" cy="37430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ïṧḻiḍe"/>
            <p:cNvSpPr/>
            <p:nvPr>
              <p:custDataLst>
                <p:tags r:id="rId107"/>
              </p:custDataLst>
            </p:nvPr>
          </p:nvSpPr>
          <p:spPr bwMode="auto">
            <a:xfrm>
              <a:off x="9545711" y="5511023"/>
              <a:ext cx="4492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ïSlïḑe"/>
            <p:cNvSpPr/>
            <p:nvPr>
              <p:custDataLst>
                <p:tags r:id="rId108"/>
              </p:custDataLst>
            </p:nvPr>
          </p:nvSpPr>
          <p:spPr bwMode="auto">
            <a:xfrm>
              <a:off x="9559185" y="5511023"/>
              <a:ext cx="2994" cy="2545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íṣľïḑé"/>
            <p:cNvSpPr/>
            <p:nvPr>
              <p:custDataLst>
                <p:tags r:id="rId109"/>
              </p:custDataLst>
            </p:nvPr>
          </p:nvSpPr>
          <p:spPr bwMode="auto">
            <a:xfrm>
              <a:off x="9571163" y="5511023"/>
              <a:ext cx="4492" cy="25453"/>
            </a:xfrm>
            <a:custGeom>
              <a:avLst/>
              <a:gdLst>
                <a:gd name="T0" fmla="*/ 0 w 1"/>
                <a:gd name="T1" fmla="*/ 6 h 6"/>
                <a:gd name="T2" fmla="*/ 0 w 1"/>
                <a:gd name="T3" fmla="*/ 3 h 6"/>
                <a:gd name="T4" fmla="*/ 1 w 1"/>
                <a:gd name="T5" fmla="*/ 0 h 6"/>
                <a:gd name="T6" fmla="*/ 1 w 1"/>
                <a:gd name="T7" fmla="*/ 3 h 6"/>
                <a:gd name="T8" fmla="*/ 0 w 1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6">
                  <a:moveTo>
                    <a:pt x="0" y="6"/>
                  </a:move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í$ḻîḑê"/>
            <p:cNvSpPr/>
            <p:nvPr>
              <p:custDataLst>
                <p:tags r:id="rId110"/>
              </p:custDataLst>
            </p:nvPr>
          </p:nvSpPr>
          <p:spPr bwMode="auto">
            <a:xfrm>
              <a:off x="9583140" y="5508030"/>
              <a:ext cx="4492" cy="28447"/>
            </a:xfrm>
            <a:custGeom>
              <a:avLst/>
              <a:gdLst>
                <a:gd name="T0" fmla="*/ 0 w 1"/>
                <a:gd name="T1" fmla="*/ 7 h 7"/>
                <a:gd name="T2" fmla="*/ 0 w 1"/>
                <a:gd name="T3" fmla="*/ 3 h 7"/>
                <a:gd name="T4" fmla="*/ 1 w 1"/>
                <a:gd name="T5" fmla="*/ 0 h 7"/>
                <a:gd name="T6" fmla="*/ 1 w 1"/>
                <a:gd name="T7" fmla="*/ 3 h 7"/>
                <a:gd name="T8" fmla="*/ 0 w 1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7">
                  <a:moveTo>
                    <a:pt x="0" y="7"/>
                  </a:moveTo>
                  <a:cubicBezTo>
                    <a:pt x="0" y="7"/>
                    <a:pt x="0" y="5"/>
                    <a:pt x="0" y="3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1" y="7"/>
                    <a:pt x="0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íṧľíḑé"/>
            <p:cNvSpPr/>
            <p:nvPr>
              <p:custDataLst>
                <p:tags r:id="rId111"/>
              </p:custDataLst>
            </p:nvPr>
          </p:nvSpPr>
          <p:spPr bwMode="auto">
            <a:xfrm>
              <a:off x="9599610" y="5490064"/>
              <a:ext cx="32938" cy="53899"/>
            </a:xfrm>
            <a:custGeom>
              <a:avLst/>
              <a:gdLst>
                <a:gd name="T0" fmla="*/ 1 w 8"/>
                <a:gd name="T1" fmla="*/ 8 h 13"/>
                <a:gd name="T2" fmla="*/ 2 w 8"/>
                <a:gd name="T3" fmla="*/ 8 h 13"/>
                <a:gd name="T4" fmla="*/ 6 w 8"/>
                <a:gd name="T5" fmla="*/ 9 h 13"/>
                <a:gd name="T6" fmla="*/ 8 w 8"/>
                <a:gd name="T7" fmla="*/ 11 h 13"/>
                <a:gd name="T8" fmla="*/ 5 w 8"/>
                <a:gd name="T9" fmla="*/ 13 h 13"/>
                <a:gd name="T10" fmla="*/ 1 w 8"/>
                <a:gd name="T11" fmla="*/ 8 h 13"/>
                <a:gd name="T12" fmla="*/ 3 w 8"/>
                <a:gd name="T13" fmla="*/ 1 h 13"/>
                <a:gd name="T14" fmla="*/ 4 w 8"/>
                <a:gd name="T15" fmla="*/ 0 h 13"/>
                <a:gd name="T16" fmla="*/ 5 w 8"/>
                <a:gd name="T17" fmla="*/ 1 h 13"/>
                <a:gd name="T18" fmla="*/ 5 w 8"/>
                <a:gd name="T19" fmla="*/ 2 h 13"/>
                <a:gd name="T20" fmla="*/ 4 w 8"/>
                <a:gd name="T21" fmla="*/ 5 h 13"/>
                <a:gd name="T22" fmla="*/ 2 w 8"/>
                <a:gd name="T23" fmla="*/ 8 h 13"/>
                <a:gd name="T24" fmla="*/ 1 w 8"/>
                <a:gd name="T25" fmla="*/ 9 h 13"/>
                <a:gd name="T26" fmla="*/ 4 w 8"/>
                <a:gd name="T27" fmla="*/ 5 h 13"/>
                <a:gd name="T28" fmla="*/ 4 w 8"/>
                <a:gd name="T29" fmla="*/ 2 h 13"/>
                <a:gd name="T30" fmla="*/ 4 w 8"/>
                <a:gd name="T31" fmla="*/ 1 h 13"/>
                <a:gd name="T32" fmla="*/ 4 w 8"/>
                <a:gd name="T33" fmla="*/ 1 h 13"/>
                <a:gd name="T34" fmla="*/ 2 w 8"/>
                <a:gd name="T35" fmla="*/ 7 h 13"/>
                <a:gd name="T36" fmla="*/ 5 w 8"/>
                <a:gd name="T37" fmla="*/ 12 h 13"/>
                <a:gd name="T38" fmla="*/ 7 w 8"/>
                <a:gd name="T39" fmla="*/ 11 h 13"/>
                <a:gd name="T40" fmla="*/ 5 w 8"/>
                <a:gd name="T41" fmla="*/ 10 h 13"/>
                <a:gd name="T42" fmla="*/ 1 w 8"/>
                <a:gd name="T4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3">
                  <a:moveTo>
                    <a:pt x="1" y="8"/>
                  </a:moveTo>
                  <a:cubicBezTo>
                    <a:pt x="1" y="8"/>
                    <a:pt x="1" y="8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6" y="9"/>
                    <a:pt x="8" y="10"/>
                    <a:pt x="8" y="11"/>
                  </a:cubicBezTo>
                  <a:cubicBezTo>
                    <a:pt x="8" y="12"/>
                    <a:pt x="6" y="13"/>
                    <a:pt x="5" y="13"/>
                  </a:cubicBezTo>
                  <a:cubicBezTo>
                    <a:pt x="3" y="13"/>
                    <a:pt x="1" y="10"/>
                    <a:pt x="1" y="8"/>
                  </a:cubicBezTo>
                  <a:cubicBezTo>
                    <a:pt x="1" y="5"/>
                    <a:pt x="2" y="3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6"/>
                    <a:pt x="3" y="7"/>
                    <a:pt x="2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3" y="8"/>
                    <a:pt x="4" y="5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3"/>
                    <a:pt x="2" y="5"/>
                    <a:pt x="2" y="7"/>
                  </a:cubicBezTo>
                  <a:cubicBezTo>
                    <a:pt x="2" y="10"/>
                    <a:pt x="3" y="12"/>
                    <a:pt x="5" y="12"/>
                  </a:cubicBezTo>
                  <a:cubicBezTo>
                    <a:pt x="6" y="12"/>
                    <a:pt x="7" y="12"/>
                    <a:pt x="7" y="11"/>
                  </a:cubicBezTo>
                  <a:cubicBezTo>
                    <a:pt x="7" y="10"/>
                    <a:pt x="6" y="10"/>
                    <a:pt x="5" y="10"/>
                  </a:cubicBezTo>
                  <a:cubicBezTo>
                    <a:pt x="2" y="9"/>
                    <a:pt x="0" y="9"/>
                    <a:pt x="1" y="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ïṡľíde"/>
            <p:cNvSpPr/>
            <p:nvPr>
              <p:custDataLst>
                <p:tags r:id="rId112"/>
              </p:custDataLst>
            </p:nvPr>
          </p:nvSpPr>
          <p:spPr bwMode="auto">
            <a:xfrm>
              <a:off x="9472348" y="5494556"/>
              <a:ext cx="202121" cy="53899"/>
            </a:xfrm>
            <a:custGeom>
              <a:avLst/>
              <a:gdLst>
                <a:gd name="T0" fmla="*/ 49 w 49"/>
                <a:gd name="T1" fmla="*/ 12 h 13"/>
                <a:gd name="T2" fmla="*/ 48 w 49"/>
                <a:gd name="T3" fmla="*/ 12 h 13"/>
                <a:gd name="T4" fmla="*/ 46 w 49"/>
                <a:gd name="T5" fmla="*/ 12 h 13"/>
                <a:gd name="T6" fmla="*/ 35 w 49"/>
                <a:gd name="T7" fmla="*/ 12 h 13"/>
                <a:gd name="T8" fmla="*/ 20 w 49"/>
                <a:gd name="T9" fmla="*/ 13 h 13"/>
                <a:gd name="T10" fmla="*/ 1 w 49"/>
                <a:gd name="T11" fmla="*/ 10 h 13"/>
                <a:gd name="T12" fmla="*/ 0 w 49"/>
                <a:gd name="T13" fmla="*/ 9 h 13"/>
                <a:gd name="T14" fmla="*/ 0 w 49"/>
                <a:gd name="T15" fmla="*/ 8 h 13"/>
                <a:gd name="T16" fmla="*/ 2 w 49"/>
                <a:gd name="T17" fmla="*/ 6 h 13"/>
                <a:gd name="T18" fmla="*/ 7 w 49"/>
                <a:gd name="T19" fmla="*/ 5 h 13"/>
                <a:gd name="T20" fmla="*/ 16 w 49"/>
                <a:gd name="T21" fmla="*/ 3 h 13"/>
                <a:gd name="T22" fmla="*/ 31 w 49"/>
                <a:gd name="T23" fmla="*/ 1 h 13"/>
                <a:gd name="T24" fmla="*/ 41 w 49"/>
                <a:gd name="T25" fmla="*/ 0 h 13"/>
                <a:gd name="T26" fmla="*/ 44 w 49"/>
                <a:gd name="T27" fmla="*/ 0 h 13"/>
                <a:gd name="T28" fmla="*/ 45 w 49"/>
                <a:gd name="T29" fmla="*/ 0 h 13"/>
                <a:gd name="T30" fmla="*/ 44 w 49"/>
                <a:gd name="T31" fmla="*/ 1 h 13"/>
                <a:gd name="T32" fmla="*/ 41 w 49"/>
                <a:gd name="T33" fmla="*/ 1 h 13"/>
                <a:gd name="T34" fmla="*/ 31 w 49"/>
                <a:gd name="T35" fmla="*/ 2 h 13"/>
                <a:gd name="T36" fmla="*/ 16 w 49"/>
                <a:gd name="T37" fmla="*/ 4 h 13"/>
                <a:gd name="T38" fmla="*/ 7 w 49"/>
                <a:gd name="T39" fmla="*/ 5 h 13"/>
                <a:gd name="T40" fmla="*/ 2 w 49"/>
                <a:gd name="T41" fmla="*/ 7 h 13"/>
                <a:gd name="T42" fmla="*/ 1 w 49"/>
                <a:gd name="T43" fmla="*/ 8 h 13"/>
                <a:gd name="T44" fmla="*/ 1 w 49"/>
                <a:gd name="T45" fmla="*/ 10 h 13"/>
                <a:gd name="T46" fmla="*/ 20 w 49"/>
                <a:gd name="T47" fmla="*/ 12 h 13"/>
                <a:gd name="T48" fmla="*/ 35 w 49"/>
                <a:gd name="T49" fmla="*/ 12 h 13"/>
                <a:gd name="T50" fmla="*/ 46 w 49"/>
                <a:gd name="T51" fmla="*/ 12 h 13"/>
                <a:gd name="T52" fmla="*/ 48 w 49"/>
                <a:gd name="T53" fmla="*/ 12 h 13"/>
                <a:gd name="T54" fmla="*/ 49 w 49"/>
                <a:gd name="T5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13">
                  <a:moveTo>
                    <a:pt x="49" y="12"/>
                  </a:moveTo>
                  <a:cubicBezTo>
                    <a:pt x="49" y="12"/>
                    <a:pt x="49" y="12"/>
                    <a:pt x="48" y="12"/>
                  </a:cubicBezTo>
                  <a:cubicBezTo>
                    <a:pt x="48" y="12"/>
                    <a:pt x="47" y="12"/>
                    <a:pt x="46" y="12"/>
                  </a:cubicBezTo>
                  <a:cubicBezTo>
                    <a:pt x="43" y="12"/>
                    <a:pt x="39" y="12"/>
                    <a:pt x="35" y="12"/>
                  </a:cubicBezTo>
                  <a:cubicBezTo>
                    <a:pt x="31" y="12"/>
                    <a:pt x="26" y="12"/>
                    <a:pt x="20" y="13"/>
                  </a:cubicBezTo>
                  <a:cubicBezTo>
                    <a:pt x="14" y="13"/>
                    <a:pt x="8" y="12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7"/>
                    <a:pt x="1" y="6"/>
                    <a:pt x="2" y="6"/>
                  </a:cubicBezTo>
                  <a:cubicBezTo>
                    <a:pt x="4" y="5"/>
                    <a:pt x="5" y="5"/>
                    <a:pt x="7" y="5"/>
                  </a:cubicBezTo>
                  <a:cubicBezTo>
                    <a:pt x="10" y="4"/>
                    <a:pt x="13" y="4"/>
                    <a:pt x="16" y="3"/>
                  </a:cubicBezTo>
                  <a:cubicBezTo>
                    <a:pt x="21" y="2"/>
                    <a:pt x="27" y="2"/>
                    <a:pt x="31" y="1"/>
                  </a:cubicBezTo>
                  <a:cubicBezTo>
                    <a:pt x="35" y="1"/>
                    <a:pt x="39" y="1"/>
                    <a:pt x="41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4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1"/>
                    <a:pt x="35" y="1"/>
                    <a:pt x="31" y="2"/>
                  </a:cubicBezTo>
                  <a:cubicBezTo>
                    <a:pt x="27" y="2"/>
                    <a:pt x="21" y="3"/>
                    <a:pt x="16" y="4"/>
                  </a:cubicBezTo>
                  <a:cubicBezTo>
                    <a:pt x="13" y="4"/>
                    <a:pt x="10" y="5"/>
                    <a:pt x="7" y="5"/>
                  </a:cubicBezTo>
                  <a:cubicBezTo>
                    <a:pt x="5" y="6"/>
                    <a:pt x="4" y="6"/>
                    <a:pt x="2" y="7"/>
                  </a:cubicBezTo>
                  <a:cubicBezTo>
                    <a:pt x="2" y="7"/>
                    <a:pt x="1" y="8"/>
                    <a:pt x="1" y="8"/>
                  </a:cubicBezTo>
                  <a:cubicBezTo>
                    <a:pt x="0" y="9"/>
                    <a:pt x="1" y="9"/>
                    <a:pt x="1" y="10"/>
                  </a:cubicBezTo>
                  <a:cubicBezTo>
                    <a:pt x="8" y="12"/>
                    <a:pt x="14" y="12"/>
                    <a:pt x="20" y="12"/>
                  </a:cubicBezTo>
                  <a:cubicBezTo>
                    <a:pt x="26" y="12"/>
                    <a:pt x="31" y="12"/>
                    <a:pt x="35" y="12"/>
                  </a:cubicBezTo>
                  <a:cubicBezTo>
                    <a:pt x="39" y="12"/>
                    <a:pt x="43" y="12"/>
                    <a:pt x="46" y="12"/>
                  </a:cubicBezTo>
                  <a:cubicBezTo>
                    <a:pt x="47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iṧľiḋe"/>
            <p:cNvSpPr/>
            <p:nvPr>
              <p:custDataLst>
                <p:tags r:id="rId113"/>
              </p:custDataLst>
            </p:nvPr>
          </p:nvSpPr>
          <p:spPr bwMode="auto">
            <a:xfrm>
              <a:off x="9794244" y="4695057"/>
              <a:ext cx="25453" cy="25453"/>
            </a:xfrm>
            <a:custGeom>
              <a:avLst/>
              <a:gdLst>
                <a:gd name="T0" fmla="*/ 2 w 6"/>
                <a:gd name="T1" fmla="*/ 1 h 6"/>
                <a:gd name="T2" fmla="*/ 4 w 6"/>
                <a:gd name="T3" fmla="*/ 0 h 6"/>
                <a:gd name="T4" fmla="*/ 5 w 6"/>
                <a:gd name="T5" fmla="*/ 4 h 6"/>
                <a:gd name="T6" fmla="*/ 1 w 6"/>
                <a:gd name="T7" fmla="*/ 4 h 6"/>
                <a:gd name="T8" fmla="*/ 1 w 6"/>
                <a:gd name="T9" fmla="*/ 3 h 6"/>
                <a:gd name="T10" fmla="*/ 2 w 6"/>
                <a:gd name="T11" fmla="*/ 4 h 6"/>
                <a:gd name="T12" fmla="*/ 5 w 6"/>
                <a:gd name="T13" fmla="*/ 4 h 6"/>
                <a:gd name="T14" fmla="*/ 4 w 6"/>
                <a:gd name="T15" fmla="*/ 1 h 6"/>
                <a:gd name="T16" fmla="*/ 2 w 6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2" y="1"/>
                    <a:pt x="3" y="0"/>
                    <a:pt x="4" y="0"/>
                  </a:cubicBezTo>
                  <a:cubicBezTo>
                    <a:pt x="5" y="1"/>
                    <a:pt x="6" y="3"/>
                    <a:pt x="5" y="4"/>
                  </a:cubicBezTo>
                  <a:cubicBezTo>
                    <a:pt x="4" y="6"/>
                    <a:pt x="2" y="6"/>
                    <a:pt x="1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4"/>
                  </a:cubicBezTo>
                  <a:cubicBezTo>
                    <a:pt x="2" y="5"/>
                    <a:pt x="4" y="5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8675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ïšlïḍè"/>
            <p:cNvSpPr/>
            <p:nvPr>
              <p:custDataLst>
                <p:tags r:id="rId114"/>
              </p:custDataLst>
            </p:nvPr>
          </p:nvSpPr>
          <p:spPr bwMode="auto">
            <a:xfrm>
              <a:off x="9707407" y="5093308"/>
              <a:ext cx="339862" cy="232064"/>
            </a:xfrm>
            <a:custGeom>
              <a:avLst/>
              <a:gdLst>
                <a:gd name="T0" fmla="*/ 46 w 82"/>
                <a:gd name="T1" fmla="*/ 11 h 56"/>
                <a:gd name="T2" fmla="*/ 54 w 82"/>
                <a:gd name="T3" fmla="*/ 26 h 56"/>
                <a:gd name="T4" fmla="*/ 0 w 82"/>
                <a:gd name="T5" fmla="*/ 41 h 56"/>
                <a:gd name="T6" fmla="*/ 2 w 82"/>
                <a:gd name="T7" fmla="*/ 56 h 56"/>
                <a:gd name="T8" fmla="*/ 79 w 82"/>
                <a:gd name="T9" fmla="*/ 35 h 56"/>
                <a:gd name="T10" fmla="*/ 67 w 82"/>
                <a:gd name="T11" fmla="*/ 0 h 56"/>
                <a:gd name="T12" fmla="*/ 46 w 82"/>
                <a:gd name="T13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56">
                  <a:moveTo>
                    <a:pt x="46" y="11"/>
                  </a:moveTo>
                  <a:cubicBezTo>
                    <a:pt x="47" y="13"/>
                    <a:pt x="54" y="26"/>
                    <a:pt x="54" y="2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82" y="49"/>
                    <a:pt x="79" y="35"/>
                  </a:cubicBezTo>
                  <a:cubicBezTo>
                    <a:pt x="75" y="15"/>
                    <a:pt x="67" y="0"/>
                    <a:pt x="67" y="0"/>
                  </a:cubicBezTo>
                  <a:cubicBezTo>
                    <a:pt x="46" y="11"/>
                    <a:pt x="46" y="11"/>
                    <a:pt x="46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íśḷiďè"/>
            <p:cNvSpPr/>
            <p:nvPr>
              <p:custDataLst>
                <p:tags r:id="rId115"/>
              </p:custDataLst>
            </p:nvPr>
          </p:nvSpPr>
          <p:spPr bwMode="auto">
            <a:xfrm>
              <a:off x="9439410" y="4831300"/>
              <a:ext cx="586898" cy="515032"/>
            </a:xfrm>
            <a:custGeom>
              <a:avLst/>
              <a:gdLst>
                <a:gd name="T0" fmla="*/ 0 w 142"/>
                <a:gd name="T1" fmla="*/ 40 h 124"/>
                <a:gd name="T2" fmla="*/ 24 w 142"/>
                <a:gd name="T3" fmla="*/ 14 h 124"/>
                <a:gd name="T4" fmla="*/ 62 w 142"/>
                <a:gd name="T5" fmla="*/ 3 h 124"/>
                <a:gd name="T6" fmla="*/ 131 w 142"/>
                <a:gd name="T7" fmla="*/ 38 h 124"/>
                <a:gd name="T8" fmla="*/ 142 w 142"/>
                <a:gd name="T9" fmla="*/ 70 h 124"/>
                <a:gd name="T10" fmla="*/ 111 w 142"/>
                <a:gd name="T11" fmla="*/ 76 h 124"/>
                <a:gd name="T12" fmla="*/ 101 w 142"/>
                <a:gd name="T13" fmla="*/ 54 h 124"/>
                <a:gd name="T14" fmla="*/ 100 w 142"/>
                <a:gd name="T15" fmla="*/ 85 h 124"/>
                <a:gd name="T16" fmla="*/ 107 w 142"/>
                <a:gd name="T17" fmla="*/ 118 h 124"/>
                <a:gd name="T18" fmla="*/ 25 w 142"/>
                <a:gd name="T19" fmla="*/ 124 h 124"/>
                <a:gd name="T20" fmla="*/ 31 w 142"/>
                <a:gd name="T21" fmla="*/ 52 h 124"/>
                <a:gd name="T22" fmla="*/ 22 w 142"/>
                <a:gd name="T23" fmla="*/ 61 h 124"/>
                <a:gd name="T24" fmla="*/ 0 w 142"/>
                <a:gd name="T25" fmla="*/ 4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2" h="124">
                  <a:moveTo>
                    <a:pt x="0" y="40"/>
                  </a:moveTo>
                  <a:cubicBezTo>
                    <a:pt x="0" y="40"/>
                    <a:pt x="19" y="18"/>
                    <a:pt x="24" y="14"/>
                  </a:cubicBezTo>
                  <a:cubicBezTo>
                    <a:pt x="29" y="10"/>
                    <a:pt x="42" y="0"/>
                    <a:pt x="62" y="3"/>
                  </a:cubicBezTo>
                  <a:cubicBezTo>
                    <a:pt x="82" y="6"/>
                    <a:pt x="118" y="5"/>
                    <a:pt x="131" y="38"/>
                  </a:cubicBezTo>
                  <a:cubicBezTo>
                    <a:pt x="140" y="59"/>
                    <a:pt x="142" y="70"/>
                    <a:pt x="142" y="70"/>
                  </a:cubicBezTo>
                  <a:cubicBezTo>
                    <a:pt x="142" y="70"/>
                    <a:pt x="124" y="78"/>
                    <a:pt x="111" y="76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54"/>
                    <a:pt x="95" y="55"/>
                    <a:pt x="100" y="85"/>
                  </a:cubicBezTo>
                  <a:cubicBezTo>
                    <a:pt x="107" y="118"/>
                    <a:pt x="107" y="118"/>
                    <a:pt x="107" y="118"/>
                  </a:cubicBezTo>
                  <a:cubicBezTo>
                    <a:pt x="25" y="124"/>
                    <a:pt x="25" y="124"/>
                    <a:pt x="25" y="124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0" y="40"/>
                    <a:pt x="0" y="40"/>
                    <a:pt x="0" y="40"/>
                  </a:cubicBezTo>
                </a:path>
              </a:pathLst>
            </a:custGeom>
            <a:solidFill>
              <a:srgbClr val="DDE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i$1iḓé"/>
            <p:cNvSpPr/>
            <p:nvPr>
              <p:custDataLst>
                <p:tags r:id="rId116"/>
              </p:custDataLst>
            </p:nvPr>
          </p:nvSpPr>
          <p:spPr bwMode="auto">
            <a:xfrm>
              <a:off x="9348082" y="5013957"/>
              <a:ext cx="335370" cy="285963"/>
            </a:xfrm>
            <a:custGeom>
              <a:avLst/>
              <a:gdLst>
                <a:gd name="T0" fmla="*/ 43 w 81"/>
                <a:gd name="T1" fmla="*/ 16 h 69"/>
                <a:gd name="T2" fmla="*/ 32 w 81"/>
                <a:gd name="T3" fmla="*/ 29 h 69"/>
                <a:gd name="T4" fmla="*/ 81 w 81"/>
                <a:gd name="T5" fmla="*/ 55 h 69"/>
                <a:gd name="T6" fmla="*/ 76 w 81"/>
                <a:gd name="T7" fmla="*/ 69 h 69"/>
                <a:gd name="T8" fmla="*/ 5 w 81"/>
                <a:gd name="T9" fmla="*/ 32 h 69"/>
                <a:gd name="T10" fmla="*/ 25 w 81"/>
                <a:gd name="T11" fmla="*/ 0 h 69"/>
                <a:gd name="T12" fmla="*/ 43 w 81"/>
                <a:gd name="T1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69">
                  <a:moveTo>
                    <a:pt x="43" y="16"/>
                  </a:moveTo>
                  <a:cubicBezTo>
                    <a:pt x="42" y="17"/>
                    <a:pt x="32" y="29"/>
                    <a:pt x="32" y="29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0" y="44"/>
                    <a:pt x="5" y="32"/>
                  </a:cubicBezTo>
                  <a:cubicBezTo>
                    <a:pt x="14" y="13"/>
                    <a:pt x="25" y="0"/>
                    <a:pt x="25" y="0"/>
                  </a:cubicBezTo>
                  <a:cubicBezTo>
                    <a:pt x="43" y="16"/>
                    <a:pt x="43" y="16"/>
                    <a:pt x="43" y="16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îṥļïďe"/>
            <p:cNvSpPr/>
            <p:nvPr>
              <p:custDataLst>
                <p:tags r:id="rId117"/>
              </p:custDataLst>
            </p:nvPr>
          </p:nvSpPr>
          <p:spPr bwMode="auto">
            <a:xfrm>
              <a:off x="9491812" y="4936103"/>
              <a:ext cx="29944" cy="37430"/>
            </a:xfrm>
            <a:custGeom>
              <a:avLst/>
              <a:gdLst>
                <a:gd name="T0" fmla="*/ 5 w 7"/>
                <a:gd name="T1" fmla="*/ 0 h 9"/>
                <a:gd name="T2" fmla="*/ 0 w 7"/>
                <a:gd name="T3" fmla="*/ 4 h 9"/>
                <a:gd name="T4" fmla="*/ 5 w 7"/>
                <a:gd name="T5" fmla="*/ 9 h 9"/>
                <a:gd name="T6" fmla="*/ 7 w 7"/>
                <a:gd name="T7" fmla="*/ 8 h 9"/>
                <a:gd name="T8" fmla="*/ 6 w 7"/>
                <a:gd name="T9" fmla="*/ 0 h 9"/>
                <a:gd name="T10" fmla="*/ 5 w 7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9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9"/>
                    <a:pt x="7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îşļiḓê"/>
            <p:cNvSpPr/>
            <p:nvPr>
              <p:custDataLst>
                <p:tags r:id="rId118"/>
              </p:custDataLst>
            </p:nvPr>
          </p:nvSpPr>
          <p:spPr bwMode="auto">
            <a:xfrm>
              <a:off x="9517264" y="5027432"/>
              <a:ext cx="11978" cy="28447"/>
            </a:xfrm>
            <a:custGeom>
              <a:avLst/>
              <a:gdLst>
                <a:gd name="T0" fmla="*/ 2 w 3"/>
                <a:gd name="T1" fmla="*/ 0 h 7"/>
                <a:gd name="T2" fmla="*/ 2 w 3"/>
                <a:gd name="T3" fmla="*/ 6 h 7"/>
                <a:gd name="T4" fmla="*/ 3 w 3"/>
                <a:gd name="T5" fmla="*/ 7 h 7"/>
                <a:gd name="T6" fmla="*/ 2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2" y="0"/>
                  </a:moveTo>
                  <a:cubicBezTo>
                    <a:pt x="0" y="2"/>
                    <a:pt x="0" y="4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iśḻïḓé"/>
            <p:cNvSpPr/>
            <p:nvPr>
              <p:custDataLst>
                <p:tags r:id="rId119"/>
              </p:custDataLst>
            </p:nvPr>
          </p:nvSpPr>
          <p:spPr bwMode="auto">
            <a:xfrm>
              <a:off x="9948454" y="4992996"/>
              <a:ext cx="44916" cy="37430"/>
            </a:xfrm>
            <a:custGeom>
              <a:avLst/>
              <a:gdLst>
                <a:gd name="T0" fmla="*/ 6 w 11"/>
                <a:gd name="T1" fmla="*/ 0 h 9"/>
                <a:gd name="T2" fmla="*/ 2 w 11"/>
                <a:gd name="T3" fmla="*/ 1 h 9"/>
                <a:gd name="T4" fmla="*/ 2 w 11"/>
                <a:gd name="T5" fmla="*/ 8 h 9"/>
                <a:gd name="T6" fmla="*/ 6 w 11"/>
                <a:gd name="T7" fmla="*/ 9 h 9"/>
                <a:gd name="T8" fmla="*/ 9 w 11"/>
                <a:gd name="T9" fmla="*/ 8 h 9"/>
                <a:gd name="T10" fmla="*/ 9 w 11"/>
                <a:gd name="T11" fmla="*/ 1 h 9"/>
                <a:gd name="T12" fmla="*/ 6 w 11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4" y="9"/>
                    <a:pt x="6" y="9"/>
                  </a:cubicBezTo>
                  <a:cubicBezTo>
                    <a:pt x="7" y="9"/>
                    <a:pt x="8" y="9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ṥľïḓe"/>
            <p:cNvSpPr/>
            <p:nvPr>
              <p:custDataLst>
                <p:tags r:id="rId120"/>
              </p:custDataLst>
            </p:nvPr>
          </p:nvSpPr>
          <p:spPr bwMode="auto">
            <a:xfrm>
              <a:off x="9918510" y="5076839"/>
              <a:ext cx="20961" cy="37430"/>
            </a:xfrm>
            <a:custGeom>
              <a:avLst/>
              <a:gdLst>
                <a:gd name="T0" fmla="*/ 1 w 5"/>
                <a:gd name="T1" fmla="*/ 0 h 9"/>
                <a:gd name="T2" fmla="*/ 0 w 5"/>
                <a:gd name="T3" fmla="*/ 9 h 9"/>
                <a:gd name="T4" fmla="*/ 0 w 5"/>
                <a:gd name="T5" fmla="*/ 9 h 9"/>
                <a:gd name="T6" fmla="*/ 4 w 5"/>
                <a:gd name="T7" fmla="*/ 8 h 9"/>
                <a:gd name="T8" fmla="*/ 4 w 5"/>
                <a:gd name="T9" fmla="*/ 1 h 9"/>
                <a:gd name="T10" fmla="*/ 1 w 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1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3" y="9"/>
                    <a:pt x="4" y="8"/>
                  </a:cubicBezTo>
                  <a:cubicBezTo>
                    <a:pt x="5" y="6"/>
                    <a:pt x="5" y="3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ïṧľidê"/>
            <p:cNvSpPr/>
            <p:nvPr>
              <p:custDataLst>
                <p:tags r:id="rId121"/>
              </p:custDataLst>
            </p:nvPr>
          </p:nvSpPr>
          <p:spPr bwMode="auto">
            <a:xfrm>
              <a:off x="9972409" y="5088816"/>
              <a:ext cx="41921" cy="41921"/>
            </a:xfrm>
            <a:custGeom>
              <a:avLst/>
              <a:gdLst>
                <a:gd name="T0" fmla="*/ 5 w 10"/>
                <a:gd name="T1" fmla="*/ 0 h 10"/>
                <a:gd name="T2" fmla="*/ 2 w 10"/>
                <a:gd name="T3" fmla="*/ 2 h 10"/>
                <a:gd name="T4" fmla="*/ 2 w 10"/>
                <a:gd name="T5" fmla="*/ 9 h 10"/>
                <a:gd name="T6" fmla="*/ 5 w 10"/>
                <a:gd name="T7" fmla="*/ 10 h 10"/>
                <a:gd name="T8" fmla="*/ 8 w 10"/>
                <a:gd name="T9" fmla="*/ 9 h 10"/>
                <a:gd name="T10" fmla="*/ 8 w 10"/>
                <a:gd name="T11" fmla="*/ 2 h 10"/>
                <a:gd name="T12" fmla="*/ 5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3" y="9"/>
                    <a:pt x="4" y="10"/>
                    <a:pt x="5" y="10"/>
                  </a:cubicBezTo>
                  <a:cubicBezTo>
                    <a:pt x="6" y="10"/>
                    <a:pt x="7" y="9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</a:path>
              </a:pathLst>
            </a:custGeom>
            <a:solidFill>
              <a:srgbClr val="E6EA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išḻïḍé"/>
            <p:cNvSpPr/>
            <p:nvPr>
              <p:custDataLst>
                <p:tags r:id="rId122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îsḻiḋè"/>
            <p:cNvSpPr/>
            <p:nvPr>
              <p:custDataLst>
                <p:tags r:id="rId123"/>
              </p:custDataLst>
            </p:nvPr>
          </p:nvSpPr>
          <p:spPr bwMode="auto">
            <a:xfrm>
              <a:off x="9479835" y="4462992"/>
              <a:ext cx="501558" cy="886335"/>
            </a:xfrm>
            <a:custGeom>
              <a:avLst/>
              <a:gdLst>
                <a:gd name="T0" fmla="*/ 47 w 335"/>
                <a:gd name="T1" fmla="*/ 570 h 592"/>
                <a:gd name="T2" fmla="*/ 0 w 335"/>
                <a:gd name="T3" fmla="*/ 0 h 592"/>
                <a:gd name="T4" fmla="*/ 335 w 335"/>
                <a:gd name="T5" fmla="*/ 0 h 592"/>
                <a:gd name="T6" fmla="*/ 277 w 335"/>
                <a:gd name="T7" fmla="*/ 592 h 592"/>
                <a:gd name="T8" fmla="*/ 47 w 335"/>
                <a:gd name="T9" fmla="*/ 57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592">
                  <a:moveTo>
                    <a:pt x="47" y="570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277" y="592"/>
                  </a:lnTo>
                  <a:lnTo>
                    <a:pt x="47" y="57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ï$ļïďé"/>
            <p:cNvSpPr/>
            <p:nvPr>
              <p:custDataLst>
                <p:tags r:id="rId124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DBEE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íṡľíḑè"/>
            <p:cNvSpPr/>
            <p:nvPr>
              <p:custDataLst>
                <p:tags r:id="rId125"/>
              </p:custDataLst>
            </p:nvPr>
          </p:nvSpPr>
          <p:spPr bwMode="auto">
            <a:xfrm>
              <a:off x="9521756" y="5121755"/>
              <a:ext cx="392263" cy="244042"/>
            </a:xfrm>
            <a:custGeom>
              <a:avLst/>
              <a:gdLst>
                <a:gd name="T0" fmla="*/ 0 w 262"/>
                <a:gd name="T1" fmla="*/ 155 h 163"/>
                <a:gd name="T2" fmla="*/ 5 w 262"/>
                <a:gd name="T3" fmla="*/ 0 h 163"/>
                <a:gd name="T4" fmla="*/ 262 w 262"/>
                <a:gd name="T5" fmla="*/ 3 h 163"/>
                <a:gd name="T6" fmla="*/ 260 w 262"/>
                <a:gd name="T7" fmla="*/ 163 h 163"/>
                <a:gd name="T8" fmla="*/ 0 w 262"/>
                <a:gd name="T9" fmla="*/ 15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163">
                  <a:moveTo>
                    <a:pt x="0" y="155"/>
                  </a:moveTo>
                  <a:lnTo>
                    <a:pt x="5" y="0"/>
                  </a:lnTo>
                  <a:lnTo>
                    <a:pt x="262" y="3"/>
                  </a:lnTo>
                  <a:lnTo>
                    <a:pt x="260" y="163"/>
                  </a:lnTo>
                  <a:lnTo>
                    <a:pt x="0" y="1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iŝḷíďe"/>
            <p:cNvSpPr/>
            <p:nvPr>
              <p:custDataLst>
                <p:tags r:id="rId126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ïṥḻîḋê"/>
            <p:cNvSpPr/>
            <p:nvPr>
              <p:custDataLst>
                <p:tags r:id="rId127"/>
              </p:custDataLst>
            </p:nvPr>
          </p:nvSpPr>
          <p:spPr bwMode="auto">
            <a:xfrm>
              <a:off x="9686447" y="5213083"/>
              <a:ext cx="53899" cy="41921"/>
            </a:xfrm>
            <a:custGeom>
              <a:avLst/>
              <a:gdLst>
                <a:gd name="T0" fmla="*/ 7 w 13"/>
                <a:gd name="T1" fmla="*/ 9 h 10"/>
                <a:gd name="T2" fmla="*/ 2 w 13"/>
                <a:gd name="T3" fmla="*/ 5 h 10"/>
                <a:gd name="T4" fmla="*/ 7 w 13"/>
                <a:gd name="T5" fmla="*/ 1 h 10"/>
                <a:gd name="T6" fmla="*/ 11 w 13"/>
                <a:gd name="T7" fmla="*/ 5 h 10"/>
                <a:gd name="T8" fmla="*/ 7 w 13"/>
                <a:gd name="T9" fmla="*/ 9 h 10"/>
                <a:gd name="T10" fmla="*/ 7 w 13"/>
                <a:gd name="T11" fmla="*/ 0 h 10"/>
                <a:gd name="T12" fmla="*/ 3 w 13"/>
                <a:gd name="T13" fmla="*/ 1 h 10"/>
                <a:gd name="T14" fmla="*/ 3 w 13"/>
                <a:gd name="T15" fmla="*/ 9 h 10"/>
                <a:gd name="T16" fmla="*/ 7 w 13"/>
                <a:gd name="T17" fmla="*/ 10 h 10"/>
                <a:gd name="T18" fmla="*/ 11 w 13"/>
                <a:gd name="T19" fmla="*/ 9 h 10"/>
                <a:gd name="T20" fmla="*/ 11 w 13"/>
                <a:gd name="T21" fmla="*/ 1 h 10"/>
                <a:gd name="T22" fmla="*/ 7 w 13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0">
                  <a:moveTo>
                    <a:pt x="7" y="9"/>
                  </a:moveTo>
                  <a:cubicBezTo>
                    <a:pt x="4" y="9"/>
                    <a:pt x="2" y="7"/>
                    <a:pt x="2" y="5"/>
                  </a:cubicBezTo>
                  <a:cubicBezTo>
                    <a:pt x="2" y="3"/>
                    <a:pt x="4" y="1"/>
                    <a:pt x="7" y="1"/>
                  </a:cubicBezTo>
                  <a:cubicBezTo>
                    <a:pt x="9" y="1"/>
                    <a:pt x="11" y="3"/>
                    <a:pt x="11" y="5"/>
                  </a:cubicBezTo>
                  <a:cubicBezTo>
                    <a:pt x="11" y="7"/>
                    <a:pt x="9" y="9"/>
                    <a:pt x="7" y="9"/>
                  </a:cubicBezTo>
                  <a:moveTo>
                    <a:pt x="7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7"/>
                    <a:pt x="3" y="9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0"/>
                    <a:pt x="10" y="10"/>
                    <a:pt x="11" y="9"/>
                  </a:cubicBezTo>
                  <a:cubicBezTo>
                    <a:pt x="13" y="7"/>
                    <a:pt x="13" y="3"/>
                    <a:pt x="11" y="1"/>
                  </a:cubicBezTo>
                  <a:cubicBezTo>
                    <a:pt x="10" y="0"/>
                    <a:pt x="8" y="0"/>
                    <a:pt x="7" y="0"/>
                  </a:cubicBezTo>
                </a:path>
              </a:pathLst>
            </a:custGeom>
            <a:solidFill>
              <a:srgbClr val="E6F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ïśḷídé"/>
            <p:cNvSpPr/>
            <p:nvPr>
              <p:custDataLst>
                <p:tags r:id="rId128"/>
              </p:custDataLst>
            </p:nvPr>
          </p:nvSpPr>
          <p:spPr bwMode="auto">
            <a:xfrm>
              <a:off x="9695430" y="5217575"/>
              <a:ext cx="37430" cy="32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ïṥlïdé"/>
            <p:cNvSpPr/>
            <p:nvPr>
              <p:custDataLst>
                <p:tags r:id="rId129"/>
              </p:custDataLst>
            </p:nvPr>
          </p:nvSpPr>
          <p:spPr bwMode="auto">
            <a:xfrm>
              <a:off x="8222197" y="2181279"/>
              <a:ext cx="107798" cy="115284"/>
            </a:xfrm>
            <a:custGeom>
              <a:avLst/>
              <a:gdLst>
                <a:gd name="T0" fmla="*/ 0 w 26"/>
                <a:gd name="T1" fmla="*/ 19 h 28"/>
                <a:gd name="T2" fmla="*/ 16 w 26"/>
                <a:gd name="T3" fmla="*/ 0 h 28"/>
                <a:gd name="T4" fmla="*/ 25 w 26"/>
                <a:gd name="T5" fmla="*/ 7 h 28"/>
                <a:gd name="T6" fmla="*/ 10 w 26"/>
                <a:gd name="T7" fmla="*/ 28 h 28"/>
                <a:gd name="T8" fmla="*/ 0 w 26"/>
                <a:gd name="T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8">
                  <a:moveTo>
                    <a:pt x="0" y="19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5" y="7"/>
                    <a:pt x="25" y="7"/>
                  </a:cubicBezTo>
                  <a:cubicBezTo>
                    <a:pt x="26" y="8"/>
                    <a:pt x="10" y="28"/>
                    <a:pt x="10" y="28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îšḷîḑé"/>
            <p:cNvSpPr/>
            <p:nvPr>
              <p:custDataLst>
                <p:tags r:id="rId130"/>
              </p:custDataLst>
            </p:nvPr>
          </p:nvSpPr>
          <p:spPr bwMode="auto">
            <a:xfrm>
              <a:off x="8279090" y="1986644"/>
              <a:ext cx="83843" cy="230567"/>
            </a:xfrm>
            <a:custGeom>
              <a:avLst/>
              <a:gdLst>
                <a:gd name="T0" fmla="*/ 56 w 56"/>
                <a:gd name="T1" fmla="*/ 138 h 154"/>
                <a:gd name="T2" fmla="*/ 28 w 56"/>
                <a:gd name="T3" fmla="*/ 154 h 154"/>
                <a:gd name="T4" fmla="*/ 0 w 56"/>
                <a:gd name="T5" fmla="*/ 130 h 154"/>
                <a:gd name="T6" fmla="*/ 17 w 56"/>
                <a:gd name="T7" fmla="*/ 5 h 154"/>
                <a:gd name="T8" fmla="*/ 28 w 56"/>
                <a:gd name="T9" fmla="*/ 0 h 154"/>
                <a:gd name="T10" fmla="*/ 56 w 56"/>
                <a:gd name="T11" fmla="*/ 13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54">
                  <a:moveTo>
                    <a:pt x="56" y="138"/>
                  </a:moveTo>
                  <a:lnTo>
                    <a:pt x="28" y="154"/>
                  </a:lnTo>
                  <a:lnTo>
                    <a:pt x="0" y="130"/>
                  </a:lnTo>
                  <a:lnTo>
                    <a:pt x="17" y="5"/>
                  </a:lnTo>
                  <a:lnTo>
                    <a:pt x="28" y="0"/>
                  </a:lnTo>
                  <a:lnTo>
                    <a:pt x="56" y="138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îṥľîḓê"/>
            <p:cNvSpPr/>
            <p:nvPr>
              <p:custDataLst>
                <p:tags r:id="rId131"/>
              </p:custDataLst>
            </p:nvPr>
          </p:nvSpPr>
          <p:spPr bwMode="auto">
            <a:xfrm>
              <a:off x="8309034" y="1986644"/>
              <a:ext cx="40425" cy="223081"/>
            </a:xfrm>
            <a:custGeom>
              <a:avLst/>
              <a:gdLst>
                <a:gd name="T0" fmla="*/ 10 w 10"/>
                <a:gd name="T1" fmla="*/ 54 h 54"/>
                <a:gd name="T2" fmla="*/ 4 w 10"/>
                <a:gd name="T3" fmla="*/ 27 h 54"/>
                <a:gd name="T4" fmla="*/ 0 w 10"/>
                <a:gd name="T5" fmla="*/ 0 h 54"/>
                <a:gd name="T6" fmla="*/ 5 w 10"/>
                <a:gd name="T7" fmla="*/ 27 h 54"/>
                <a:gd name="T8" fmla="*/ 10 w 10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4">
                  <a:moveTo>
                    <a:pt x="10" y="54"/>
                  </a:moveTo>
                  <a:cubicBezTo>
                    <a:pt x="9" y="54"/>
                    <a:pt x="7" y="42"/>
                    <a:pt x="4" y="27"/>
                  </a:cubicBezTo>
                  <a:cubicBezTo>
                    <a:pt x="2" y="12"/>
                    <a:pt x="0" y="0"/>
                    <a:pt x="0" y="0"/>
                  </a:cubicBezTo>
                  <a:cubicBezTo>
                    <a:pt x="0" y="0"/>
                    <a:pt x="3" y="12"/>
                    <a:pt x="5" y="27"/>
                  </a:cubicBezTo>
                  <a:cubicBezTo>
                    <a:pt x="8" y="42"/>
                    <a:pt x="10" y="54"/>
                    <a:pt x="10" y="54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ïṡ1ïḋé"/>
            <p:cNvSpPr/>
            <p:nvPr>
              <p:custDataLst>
                <p:tags r:id="rId132"/>
              </p:custDataLst>
            </p:nvPr>
          </p:nvSpPr>
          <p:spPr bwMode="auto">
            <a:xfrm>
              <a:off x="8288073" y="2122889"/>
              <a:ext cx="25453" cy="4492"/>
            </a:xfrm>
            <a:custGeom>
              <a:avLst/>
              <a:gdLst>
                <a:gd name="T0" fmla="*/ 6 w 6"/>
                <a:gd name="T1" fmla="*/ 0 h 1"/>
                <a:gd name="T2" fmla="*/ 3 w 6"/>
                <a:gd name="T3" fmla="*/ 1 h 1"/>
                <a:gd name="T4" fmla="*/ 0 w 6"/>
                <a:gd name="T5" fmla="*/ 0 h 1"/>
                <a:gd name="T6" fmla="*/ 3 w 6"/>
                <a:gd name="T7" fmla="*/ 0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4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îṡ1îdé"/>
            <p:cNvSpPr/>
            <p:nvPr>
              <p:custDataLst>
                <p:tags r:id="rId133"/>
              </p:custDataLst>
            </p:nvPr>
          </p:nvSpPr>
          <p:spPr bwMode="auto">
            <a:xfrm>
              <a:off x="8283581" y="2101928"/>
              <a:ext cx="25453" cy="8983"/>
            </a:xfrm>
            <a:custGeom>
              <a:avLst/>
              <a:gdLst>
                <a:gd name="T0" fmla="*/ 6 w 6"/>
                <a:gd name="T1" fmla="*/ 2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1 h 2"/>
                <a:gd name="T8" fmla="*/ 6 w 6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2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2" y="0"/>
                    <a:pt x="3" y="1"/>
                  </a:cubicBezTo>
                  <a:cubicBezTo>
                    <a:pt x="5" y="1"/>
                    <a:pt x="6" y="2"/>
                    <a:pt x="6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ïslîḓe"/>
            <p:cNvSpPr/>
            <p:nvPr>
              <p:custDataLst>
                <p:tags r:id="rId134"/>
              </p:custDataLst>
            </p:nvPr>
          </p:nvSpPr>
          <p:spPr bwMode="auto">
            <a:xfrm>
              <a:off x="8288073" y="2089951"/>
              <a:ext cx="20961" cy="2994"/>
            </a:xfrm>
            <a:custGeom>
              <a:avLst/>
              <a:gdLst>
                <a:gd name="T0" fmla="*/ 5 w 5"/>
                <a:gd name="T1" fmla="*/ 1 h 1"/>
                <a:gd name="T2" fmla="*/ 2 w 5"/>
                <a:gd name="T3" fmla="*/ 1 h 1"/>
                <a:gd name="T4" fmla="*/ 0 w 5"/>
                <a:gd name="T5" fmla="*/ 0 h 1"/>
                <a:gd name="T6" fmla="*/ 2 w 5"/>
                <a:gd name="T7" fmla="*/ 0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5" y="1"/>
                    <a:pt x="4" y="1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ïṡļiḑe"/>
            <p:cNvSpPr/>
            <p:nvPr>
              <p:custDataLst>
                <p:tags r:id="rId135"/>
              </p:custDataLst>
            </p:nvPr>
          </p:nvSpPr>
          <p:spPr bwMode="auto">
            <a:xfrm>
              <a:off x="8243158" y="2127380"/>
              <a:ext cx="44916" cy="35932"/>
            </a:xfrm>
            <a:custGeom>
              <a:avLst/>
              <a:gdLst>
                <a:gd name="T0" fmla="*/ 10 w 11"/>
                <a:gd name="T1" fmla="*/ 2 h 9"/>
                <a:gd name="T2" fmla="*/ 10 w 11"/>
                <a:gd name="T3" fmla="*/ 4 h 9"/>
                <a:gd name="T4" fmla="*/ 8 w 11"/>
                <a:gd name="T5" fmla="*/ 7 h 9"/>
                <a:gd name="T6" fmla="*/ 5 w 11"/>
                <a:gd name="T7" fmla="*/ 9 h 9"/>
                <a:gd name="T8" fmla="*/ 4 w 11"/>
                <a:gd name="T9" fmla="*/ 9 h 9"/>
                <a:gd name="T10" fmla="*/ 3 w 11"/>
                <a:gd name="T11" fmla="*/ 8 h 9"/>
                <a:gd name="T12" fmla="*/ 3 w 11"/>
                <a:gd name="T13" fmla="*/ 7 h 9"/>
                <a:gd name="T14" fmla="*/ 9 w 11"/>
                <a:gd name="T15" fmla="*/ 2 h 9"/>
                <a:gd name="T16" fmla="*/ 11 w 11"/>
                <a:gd name="T17" fmla="*/ 1 h 9"/>
                <a:gd name="T18" fmla="*/ 11 w 11"/>
                <a:gd name="T19" fmla="*/ 2 h 9"/>
                <a:gd name="T20" fmla="*/ 4 w 11"/>
                <a:gd name="T21" fmla="*/ 3 h 9"/>
                <a:gd name="T22" fmla="*/ 2 w 11"/>
                <a:gd name="T23" fmla="*/ 3 h 9"/>
                <a:gd name="T24" fmla="*/ 2 w 11"/>
                <a:gd name="T25" fmla="*/ 1 h 9"/>
                <a:gd name="T26" fmla="*/ 3 w 11"/>
                <a:gd name="T27" fmla="*/ 1 h 9"/>
                <a:gd name="T28" fmla="*/ 5 w 11"/>
                <a:gd name="T29" fmla="*/ 0 h 9"/>
                <a:gd name="T30" fmla="*/ 9 w 11"/>
                <a:gd name="T31" fmla="*/ 1 h 9"/>
                <a:gd name="T32" fmla="*/ 10 w 11"/>
                <a:gd name="T33" fmla="*/ 1 h 9"/>
                <a:gd name="T34" fmla="*/ 5 w 11"/>
                <a:gd name="T35" fmla="*/ 1 h 9"/>
                <a:gd name="T36" fmla="*/ 4 w 11"/>
                <a:gd name="T37" fmla="*/ 2 h 9"/>
                <a:gd name="T38" fmla="*/ 11 w 11"/>
                <a:gd name="T39" fmla="*/ 2 h 9"/>
                <a:gd name="T40" fmla="*/ 11 w 11"/>
                <a:gd name="T41" fmla="*/ 2 h 9"/>
                <a:gd name="T42" fmla="*/ 10 w 11"/>
                <a:gd name="T43" fmla="*/ 3 h 9"/>
                <a:gd name="T44" fmla="*/ 4 w 11"/>
                <a:gd name="T45" fmla="*/ 8 h 9"/>
                <a:gd name="T46" fmla="*/ 4 w 11"/>
                <a:gd name="T47" fmla="*/ 8 h 9"/>
                <a:gd name="T48" fmla="*/ 5 w 11"/>
                <a:gd name="T49" fmla="*/ 8 h 9"/>
                <a:gd name="T50" fmla="*/ 8 w 11"/>
                <a:gd name="T51" fmla="*/ 7 h 9"/>
                <a:gd name="T52" fmla="*/ 10 w 11"/>
                <a:gd name="T5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" h="9">
                  <a:moveTo>
                    <a:pt x="10" y="2"/>
                  </a:move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8" y="7"/>
                  </a:cubicBezTo>
                  <a:cubicBezTo>
                    <a:pt x="7" y="8"/>
                    <a:pt x="6" y="9"/>
                    <a:pt x="5" y="9"/>
                  </a:cubicBezTo>
                  <a:cubicBezTo>
                    <a:pt x="5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7"/>
                    <a:pt x="3" y="7"/>
                  </a:cubicBezTo>
                  <a:cubicBezTo>
                    <a:pt x="5" y="5"/>
                    <a:pt x="7" y="3"/>
                    <a:pt x="9" y="2"/>
                  </a:cubicBezTo>
                  <a:cubicBezTo>
                    <a:pt x="10" y="2"/>
                    <a:pt x="10" y="2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4"/>
                    <a:pt x="6" y="3"/>
                    <a:pt x="4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2"/>
                    <a:pt x="9" y="0"/>
                    <a:pt x="5" y="1"/>
                  </a:cubicBezTo>
                  <a:cubicBezTo>
                    <a:pt x="4" y="1"/>
                    <a:pt x="0" y="2"/>
                    <a:pt x="4" y="2"/>
                  </a:cubicBezTo>
                  <a:cubicBezTo>
                    <a:pt x="6" y="3"/>
                    <a:pt x="8" y="3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3"/>
                    <a:pt x="10" y="3"/>
                  </a:cubicBezTo>
                  <a:cubicBezTo>
                    <a:pt x="7" y="4"/>
                    <a:pt x="5" y="6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5" y="8"/>
                    <a:pt x="5" y="8"/>
                  </a:cubicBezTo>
                  <a:cubicBezTo>
                    <a:pt x="6" y="8"/>
                    <a:pt x="7" y="7"/>
                    <a:pt x="8" y="7"/>
                  </a:cubicBezTo>
                  <a:cubicBezTo>
                    <a:pt x="10" y="5"/>
                    <a:pt x="10" y="2"/>
                    <a:pt x="10" y="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ísḻidé"/>
            <p:cNvSpPr/>
            <p:nvPr>
              <p:custDataLst>
                <p:tags r:id="rId136"/>
              </p:custDataLst>
            </p:nvPr>
          </p:nvSpPr>
          <p:spPr bwMode="auto">
            <a:xfrm>
              <a:off x="8297057" y="2143850"/>
              <a:ext cx="40425" cy="44916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1 h 11"/>
                <a:gd name="T4" fmla="*/ 9 w 10"/>
                <a:gd name="T5" fmla="*/ 4 h 11"/>
                <a:gd name="T6" fmla="*/ 8 w 10"/>
                <a:gd name="T7" fmla="*/ 8 h 11"/>
                <a:gd name="T8" fmla="*/ 3 w 10"/>
                <a:gd name="T9" fmla="*/ 10 h 11"/>
                <a:gd name="T10" fmla="*/ 0 w 10"/>
                <a:gd name="T11" fmla="*/ 4 h 11"/>
                <a:gd name="T12" fmla="*/ 3 w 10"/>
                <a:gd name="T13" fmla="*/ 0 h 11"/>
                <a:gd name="T14" fmla="*/ 6 w 10"/>
                <a:gd name="T15" fmla="*/ 0 h 11"/>
                <a:gd name="T16" fmla="*/ 7 w 10"/>
                <a:gd name="T17" fmla="*/ 1 h 11"/>
                <a:gd name="T18" fmla="*/ 6 w 10"/>
                <a:gd name="T19" fmla="*/ 1 h 11"/>
                <a:gd name="T20" fmla="*/ 3 w 10"/>
                <a:gd name="T21" fmla="*/ 1 h 11"/>
                <a:gd name="T22" fmla="*/ 1 w 10"/>
                <a:gd name="T23" fmla="*/ 5 h 11"/>
                <a:gd name="T24" fmla="*/ 3 w 10"/>
                <a:gd name="T25" fmla="*/ 9 h 11"/>
                <a:gd name="T26" fmla="*/ 8 w 10"/>
                <a:gd name="T27" fmla="*/ 8 h 11"/>
                <a:gd name="T28" fmla="*/ 8 w 10"/>
                <a:gd name="T29" fmla="*/ 4 h 11"/>
                <a:gd name="T30" fmla="*/ 5 w 10"/>
                <a:gd name="T3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6" y="1"/>
                    <a:pt x="6" y="1"/>
                    <a:pt x="7" y="1"/>
                  </a:cubicBezTo>
                  <a:cubicBezTo>
                    <a:pt x="7" y="2"/>
                    <a:pt x="8" y="2"/>
                    <a:pt x="9" y="4"/>
                  </a:cubicBezTo>
                  <a:cubicBezTo>
                    <a:pt x="9" y="5"/>
                    <a:pt x="10" y="7"/>
                    <a:pt x="8" y="8"/>
                  </a:cubicBezTo>
                  <a:cubicBezTo>
                    <a:pt x="7" y="10"/>
                    <a:pt x="5" y="11"/>
                    <a:pt x="3" y="10"/>
                  </a:cubicBezTo>
                  <a:cubicBezTo>
                    <a:pt x="1" y="9"/>
                    <a:pt x="0" y="6"/>
                    <a:pt x="0" y="4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0"/>
                    <a:pt x="4" y="0"/>
                    <a:pt x="3" y="1"/>
                  </a:cubicBezTo>
                  <a:cubicBezTo>
                    <a:pt x="2" y="2"/>
                    <a:pt x="1" y="3"/>
                    <a:pt x="1" y="5"/>
                  </a:cubicBezTo>
                  <a:cubicBezTo>
                    <a:pt x="1" y="6"/>
                    <a:pt x="2" y="8"/>
                    <a:pt x="3" y="9"/>
                  </a:cubicBezTo>
                  <a:cubicBezTo>
                    <a:pt x="5" y="10"/>
                    <a:pt x="7" y="9"/>
                    <a:pt x="8" y="8"/>
                  </a:cubicBezTo>
                  <a:cubicBezTo>
                    <a:pt x="9" y="7"/>
                    <a:pt x="9" y="5"/>
                    <a:pt x="8" y="4"/>
                  </a:cubicBezTo>
                  <a:cubicBezTo>
                    <a:pt x="7" y="2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sļiḍé"/>
            <p:cNvSpPr/>
            <p:nvPr>
              <p:custDataLst>
                <p:tags r:id="rId137"/>
              </p:custDataLst>
            </p:nvPr>
          </p:nvSpPr>
          <p:spPr bwMode="auto">
            <a:xfrm>
              <a:off x="7964680" y="1998622"/>
              <a:ext cx="67374" cy="119775"/>
            </a:xfrm>
            <a:custGeom>
              <a:avLst/>
              <a:gdLst>
                <a:gd name="T0" fmla="*/ 0 w 16"/>
                <a:gd name="T1" fmla="*/ 27 h 29"/>
                <a:gd name="T2" fmla="*/ 1 w 16"/>
                <a:gd name="T3" fmla="*/ 0 h 29"/>
                <a:gd name="T4" fmla="*/ 15 w 16"/>
                <a:gd name="T5" fmla="*/ 0 h 29"/>
                <a:gd name="T6" fmla="*/ 15 w 16"/>
                <a:gd name="T7" fmla="*/ 29 h 29"/>
                <a:gd name="T8" fmla="*/ 0 w 16"/>
                <a:gd name="T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9">
                  <a:moveTo>
                    <a:pt x="0" y="27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4" y="0"/>
                    <a:pt x="15" y="0"/>
                  </a:cubicBezTo>
                  <a:cubicBezTo>
                    <a:pt x="16" y="0"/>
                    <a:pt x="15" y="29"/>
                    <a:pt x="15" y="29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îşlîḋé"/>
            <p:cNvSpPr/>
            <p:nvPr>
              <p:custDataLst>
                <p:tags r:id="rId138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  <a:gd name="T10" fmla="*/ 6 w 268"/>
                <a:gd name="T11" fmla="*/ 22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  <a:lnTo>
                    <a:pt x="6" y="227"/>
                  </a:lnTo>
                  <a:close/>
                </a:path>
              </a:pathLst>
            </a:custGeom>
            <a:solidFill>
              <a:srgbClr val="D6A3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îSḷiḓé"/>
            <p:cNvSpPr/>
            <p:nvPr>
              <p:custDataLst>
                <p:tags r:id="rId139"/>
              </p:custDataLst>
            </p:nvPr>
          </p:nvSpPr>
          <p:spPr bwMode="auto">
            <a:xfrm>
              <a:off x="7919765" y="2209726"/>
              <a:ext cx="401246" cy="410229"/>
            </a:xfrm>
            <a:custGeom>
              <a:avLst/>
              <a:gdLst>
                <a:gd name="T0" fmla="*/ 6 w 268"/>
                <a:gd name="T1" fmla="*/ 227 h 274"/>
                <a:gd name="T2" fmla="*/ 193 w 268"/>
                <a:gd name="T3" fmla="*/ 0 h 274"/>
                <a:gd name="T4" fmla="*/ 268 w 268"/>
                <a:gd name="T5" fmla="*/ 36 h 274"/>
                <a:gd name="T6" fmla="*/ 69 w 268"/>
                <a:gd name="T7" fmla="*/ 274 h 274"/>
                <a:gd name="T8" fmla="*/ 0 w 268"/>
                <a:gd name="T9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274">
                  <a:moveTo>
                    <a:pt x="6" y="227"/>
                  </a:moveTo>
                  <a:lnTo>
                    <a:pt x="193" y="0"/>
                  </a:lnTo>
                  <a:lnTo>
                    <a:pt x="268" y="36"/>
                  </a:lnTo>
                  <a:lnTo>
                    <a:pt x="69" y="274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íṧḻíḓè"/>
            <p:cNvSpPr/>
            <p:nvPr>
              <p:custDataLst>
                <p:tags r:id="rId140"/>
              </p:custDataLst>
            </p:nvPr>
          </p:nvSpPr>
          <p:spPr bwMode="auto">
            <a:xfrm>
              <a:off x="8400362" y="1935740"/>
              <a:ext cx="678227" cy="618339"/>
            </a:xfrm>
            <a:custGeom>
              <a:avLst/>
              <a:gdLst>
                <a:gd name="T0" fmla="*/ 150 w 164"/>
                <a:gd name="T1" fmla="*/ 59 h 149"/>
                <a:gd name="T2" fmla="*/ 163 w 164"/>
                <a:gd name="T3" fmla="*/ 30 h 149"/>
                <a:gd name="T4" fmla="*/ 146 w 164"/>
                <a:gd name="T5" fmla="*/ 5 h 149"/>
                <a:gd name="T6" fmla="*/ 115 w 164"/>
                <a:gd name="T7" fmla="*/ 8 h 149"/>
                <a:gd name="T8" fmla="*/ 83 w 164"/>
                <a:gd name="T9" fmla="*/ 55 h 149"/>
                <a:gd name="T10" fmla="*/ 37 w 164"/>
                <a:gd name="T11" fmla="*/ 70 h 149"/>
                <a:gd name="T12" fmla="*/ 21 w 164"/>
                <a:gd name="T13" fmla="*/ 97 h 149"/>
                <a:gd name="T14" fmla="*/ 5 w 164"/>
                <a:gd name="T15" fmla="*/ 114 h 149"/>
                <a:gd name="T16" fmla="*/ 15 w 164"/>
                <a:gd name="T17" fmla="*/ 143 h 149"/>
                <a:gd name="T18" fmla="*/ 47 w 164"/>
                <a:gd name="T19" fmla="*/ 148 h 149"/>
                <a:gd name="T20" fmla="*/ 102 w 164"/>
                <a:gd name="T21" fmla="*/ 132 h 149"/>
                <a:gd name="T22" fmla="*/ 133 w 164"/>
                <a:gd name="T23" fmla="*/ 113 h 149"/>
                <a:gd name="T24" fmla="*/ 149 w 164"/>
                <a:gd name="T25" fmla="*/ 5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149">
                  <a:moveTo>
                    <a:pt x="150" y="59"/>
                  </a:moveTo>
                  <a:cubicBezTo>
                    <a:pt x="159" y="52"/>
                    <a:pt x="164" y="41"/>
                    <a:pt x="163" y="30"/>
                  </a:cubicBezTo>
                  <a:cubicBezTo>
                    <a:pt x="162" y="20"/>
                    <a:pt x="155" y="9"/>
                    <a:pt x="146" y="5"/>
                  </a:cubicBezTo>
                  <a:cubicBezTo>
                    <a:pt x="136" y="0"/>
                    <a:pt x="123" y="1"/>
                    <a:pt x="115" y="8"/>
                  </a:cubicBezTo>
                  <a:cubicBezTo>
                    <a:pt x="100" y="20"/>
                    <a:pt x="99" y="45"/>
                    <a:pt x="83" y="55"/>
                  </a:cubicBezTo>
                  <a:cubicBezTo>
                    <a:pt x="69" y="64"/>
                    <a:pt x="50" y="60"/>
                    <a:pt x="37" y="70"/>
                  </a:cubicBezTo>
                  <a:cubicBezTo>
                    <a:pt x="30" y="77"/>
                    <a:pt x="27" y="89"/>
                    <a:pt x="21" y="97"/>
                  </a:cubicBezTo>
                  <a:cubicBezTo>
                    <a:pt x="16" y="103"/>
                    <a:pt x="8" y="107"/>
                    <a:pt x="5" y="114"/>
                  </a:cubicBezTo>
                  <a:cubicBezTo>
                    <a:pt x="0" y="124"/>
                    <a:pt x="6" y="137"/>
                    <a:pt x="15" y="143"/>
                  </a:cubicBezTo>
                  <a:cubicBezTo>
                    <a:pt x="25" y="149"/>
                    <a:pt x="36" y="149"/>
                    <a:pt x="47" y="148"/>
                  </a:cubicBezTo>
                  <a:cubicBezTo>
                    <a:pt x="66" y="146"/>
                    <a:pt x="85" y="140"/>
                    <a:pt x="102" y="132"/>
                  </a:cubicBezTo>
                  <a:cubicBezTo>
                    <a:pt x="113" y="128"/>
                    <a:pt x="125" y="122"/>
                    <a:pt x="133" y="113"/>
                  </a:cubicBezTo>
                  <a:cubicBezTo>
                    <a:pt x="145" y="98"/>
                    <a:pt x="147" y="78"/>
                    <a:pt x="149" y="59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iŝḷiḍe"/>
            <p:cNvSpPr/>
            <p:nvPr>
              <p:custDataLst>
                <p:tags r:id="rId141"/>
              </p:custDataLst>
            </p:nvPr>
          </p:nvSpPr>
          <p:spPr bwMode="auto">
            <a:xfrm>
              <a:off x="7823945" y="2092945"/>
              <a:ext cx="790515" cy="592886"/>
            </a:xfrm>
            <a:custGeom>
              <a:avLst/>
              <a:gdLst>
                <a:gd name="T0" fmla="*/ 177 w 191"/>
                <a:gd name="T1" fmla="*/ 97 h 143"/>
                <a:gd name="T2" fmla="*/ 191 w 191"/>
                <a:gd name="T3" fmla="*/ 143 h 143"/>
                <a:gd name="T4" fmla="*/ 0 w 191"/>
                <a:gd name="T5" fmla="*/ 143 h 143"/>
                <a:gd name="T6" fmla="*/ 23 w 191"/>
                <a:gd name="T7" fmla="*/ 0 h 143"/>
                <a:gd name="T8" fmla="*/ 48 w 191"/>
                <a:gd name="T9" fmla="*/ 0 h 143"/>
                <a:gd name="T10" fmla="*/ 48 w 191"/>
                <a:gd name="T11" fmla="*/ 102 h 143"/>
                <a:gd name="T12" fmla="*/ 126 w 191"/>
                <a:gd name="T13" fmla="*/ 100 h 143"/>
                <a:gd name="T14" fmla="*/ 177 w 191"/>
                <a:gd name="T15" fmla="*/ 9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143">
                  <a:moveTo>
                    <a:pt x="177" y="97"/>
                  </a:moveTo>
                  <a:cubicBezTo>
                    <a:pt x="191" y="143"/>
                    <a:pt x="191" y="143"/>
                    <a:pt x="191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7" y="40"/>
                    <a:pt x="48" y="102"/>
                    <a:pt x="48" y="102"/>
                  </a:cubicBezTo>
                  <a:cubicBezTo>
                    <a:pt x="73" y="103"/>
                    <a:pt x="102" y="103"/>
                    <a:pt x="126" y="100"/>
                  </a:cubicBezTo>
                  <a:cubicBezTo>
                    <a:pt x="126" y="100"/>
                    <a:pt x="172" y="92"/>
                    <a:pt x="177" y="97"/>
                  </a:cubicBez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îṩľíḋe"/>
            <p:cNvSpPr/>
            <p:nvPr>
              <p:custDataLst>
                <p:tags r:id="rId142"/>
              </p:custDataLst>
            </p:nvPr>
          </p:nvSpPr>
          <p:spPr bwMode="auto">
            <a:xfrm>
              <a:off x="9020198" y="2359445"/>
              <a:ext cx="166188" cy="309918"/>
            </a:xfrm>
            <a:custGeom>
              <a:avLst/>
              <a:gdLst>
                <a:gd name="T0" fmla="*/ 56 w 111"/>
                <a:gd name="T1" fmla="*/ 0 h 207"/>
                <a:gd name="T2" fmla="*/ 111 w 111"/>
                <a:gd name="T3" fmla="*/ 196 h 207"/>
                <a:gd name="T4" fmla="*/ 39 w 111"/>
                <a:gd name="T5" fmla="*/ 207 h 207"/>
                <a:gd name="T6" fmla="*/ 0 w 111"/>
                <a:gd name="T7" fmla="*/ 22 h 207"/>
                <a:gd name="T8" fmla="*/ 56 w 111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07">
                  <a:moveTo>
                    <a:pt x="56" y="0"/>
                  </a:moveTo>
                  <a:lnTo>
                    <a:pt x="111" y="196"/>
                  </a:lnTo>
                  <a:lnTo>
                    <a:pt x="39" y="207"/>
                  </a:lnTo>
                  <a:lnTo>
                    <a:pt x="0" y="2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išḷîḋé"/>
            <p:cNvSpPr/>
            <p:nvPr>
              <p:custDataLst>
                <p:tags r:id="rId143"/>
              </p:custDataLst>
            </p:nvPr>
          </p:nvSpPr>
          <p:spPr bwMode="auto">
            <a:xfrm>
              <a:off x="8553075" y="2209726"/>
              <a:ext cx="574920" cy="480598"/>
            </a:xfrm>
            <a:custGeom>
              <a:avLst/>
              <a:gdLst>
                <a:gd name="T0" fmla="*/ 95 w 139"/>
                <a:gd name="T1" fmla="*/ 2 h 116"/>
                <a:gd name="T2" fmla="*/ 46 w 139"/>
                <a:gd name="T3" fmla="*/ 22 h 116"/>
                <a:gd name="T4" fmla="*/ 0 w 139"/>
                <a:gd name="T5" fmla="*/ 69 h 116"/>
                <a:gd name="T6" fmla="*/ 17 w 139"/>
                <a:gd name="T7" fmla="*/ 116 h 116"/>
                <a:gd name="T8" fmla="*/ 91 w 139"/>
                <a:gd name="T9" fmla="*/ 96 h 116"/>
                <a:gd name="T10" fmla="*/ 110 w 139"/>
                <a:gd name="T11" fmla="*/ 70 h 116"/>
                <a:gd name="T12" fmla="*/ 117 w 139"/>
                <a:gd name="T13" fmla="*/ 61 h 116"/>
                <a:gd name="T14" fmla="*/ 139 w 139"/>
                <a:gd name="T15" fmla="*/ 47 h 116"/>
                <a:gd name="T16" fmla="*/ 95 w 139"/>
                <a:gd name="T17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16">
                  <a:moveTo>
                    <a:pt x="95" y="2"/>
                  </a:moveTo>
                  <a:cubicBezTo>
                    <a:pt x="95" y="2"/>
                    <a:pt x="72" y="0"/>
                    <a:pt x="46" y="22"/>
                  </a:cubicBezTo>
                  <a:cubicBezTo>
                    <a:pt x="33" y="33"/>
                    <a:pt x="0" y="69"/>
                    <a:pt x="0" y="69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7" y="116"/>
                    <a:pt x="68" y="113"/>
                    <a:pt x="91" y="96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20" y="0"/>
                    <a:pt x="95" y="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îś1ïḑé"/>
            <p:cNvSpPr/>
            <p:nvPr>
              <p:custDataLst>
                <p:tags r:id="rId144"/>
              </p:custDataLst>
            </p:nvPr>
          </p:nvSpPr>
          <p:spPr bwMode="auto">
            <a:xfrm>
              <a:off x="8527624" y="2408851"/>
              <a:ext cx="576418" cy="285963"/>
            </a:xfrm>
            <a:custGeom>
              <a:avLst/>
              <a:gdLst>
                <a:gd name="T0" fmla="*/ 39 w 139"/>
                <a:gd name="T1" fmla="*/ 0 h 69"/>
                <a:gd name="T2" fmla="*/ 20 w 139"/>
                <a:gd name="T3" fmla="*/ 69 h 69"/>
                <a:gd name="T4" fmla="*/ 139 w 139"/>
                <a:gd name="T5" fmla="*/ 62 h 69"/>
                <a:gd name="T6" fmla="*/ 132 w 139"/>
                <a:gd name="T7" fmla="*/ 48 h 69"/>
                <a:gd name="T8" fmla="*/ 44 w 139"/>
                <a:gd name="T9" fmla="*/ 47 h 69"/>
                <a:gd name="T10" fmla="*/ 61 w 139"/>
                <a:gd name="T11" fmla="*/ 19 h 69"/>
                <a:gd name="T12" fmla="*/ 39 w 139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9">
                  <a:moveTo>
                    <a:pt x="39" y="0"/>
                  </a:moveTo>
                  <a:cubicBezTo>
                    <a:pt x="39" y="0"/>
                    <a:pt x="0" y="53"/>
                    <a:pt x="20" y="69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í$ľíḓe"/>
            <p:cNvSpPr/>
            <p:nvPr>
              <p:custDataLst>
                <p:tags r:id="rId145"/>
              </p:custDataLst>
            </p:nvPr>
          </p:nvSpPr>
          <p:spPr bwMode="auto">
            <a:xfrm>
              <a:off x="8892937" y="1982153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0 h 77"/>
                <a:gd name="T4" fmla="*/ 10 w 36"/>
                <a:gd name="T5" fmla="*/ 54 h 77"/>
                <a:gd name="T6" fmla="*/ 7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5" y="13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îsľiďé"/>
            <p:cNvSpPr/>
            <p:nvPr>
              <p:custDataLst>
                <p:tags r:id="rId146"/>
              </p:custDataLst>
            </p:nvPr>
          </p:nvSpPr>
          <p:spPr bwMode="auto">
            <a:xfrm>
              <a:off x="8900423" y="2060007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ïṩļidê"/>
            <p:cNvSpPr/>
            <p:nvPr>
              <p:custDataLst>
                <p:tags r:id="rId147"/>
              </p:custDataLst>
            </p:nvPr>
          </p:nvSpPr>
          <p:spPr bwMode="auto">
            <a:xfrm>
              <a:off x="8916892" y="2089951"/>
              <a:ext cx="8983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ísḻîďê"/>
            <p:cNvSpPr/>
            <p:nvPr>
              <p:custDataLst>
                <p:tags r:id="rId148"/>
              </p:custDataLst>
            </p:nvPr>
          </p:nvSpPr>
          <p:spPr bwMode="auto">
            <a:xfrm>
              <a:off x="8987260" y="2092945"/>
              <a:ext cx="8983" cy="8983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ïšļiḑè"/>
            <p:cNvSpPr/>
            <p:nvPr>
              <p:custDataLst>
                <p:tags r:id="rId149"/>
              </p:custDataLst>
            </p:nvPr>
          </p:nvSpPr>
          <p:spPr bwMode="auto">
            <a:xfrm>
              <a:off x="8979774" y="2060007"/>
              <a:ext cx="32938" cy="13475"/>
            </a:xfrm>
            <a:custGeom>
              <a:avLst/>
              <a:gdLst>
                <a:gd name="T0" fmla="*/ 7 w 8"/>
                <a:gd name="T1" fmla="*/ 3 h 3"/>
                <a:gd name="T2" fmla="*/ 4 w 8"/>
                <a:gd name="T3" fmla="*/ 2 h 3"/>
                <a:gd name="T4" fmla="*/ 0 w 8"/>
                <a:gd name="T5" fmla="*/ 1 h 3"/>
                <a:gd name="T6" fmla="*/ 4 w 8"/>
                <a:gd name="T7" fmla="*/ 1 h 3"/>
                <a:gd name="T8" fmla="*/ 7 w 8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8" y="2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is1íḑe"/>
            <p:cNvSpPr/>
            <p:nvPr>
              <p:custDataLst>
                <p:tags r:id="rId150"/>
              </p:custDataLst>
            </p:nvPr>
          </p:nvSpPr>
          <p:spPr bwMode="auto">
            <a:xfrm>
              <a:off x="8900423" y="2118397"/>
              <a:ext cx="32938" cy="11977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3 h 3"/>
                <a:gd name="T4" fmla="*/ 0 w 8"/>
                <a:gd name="T5" fmla="*/ 1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7" y="3"/>
                    <a:pt x="4" y="3"/>
                  </a:cubicBezTo>
                  <a:cubicBezTo>
                    <a:pt x="2" y="3"/>
                    <a:pt x="1" y="2"/>
                    <a:pt x="0" y="1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îśḷiḑe"/>
            <p:cNvSpPr/>
            <p:nvPr>
              <p:custDataLst>
                <p:tags r:id="rId151"/>
              </p:custDataLst>
            </p:nvPr>
          </p:nvSpPr>
          <p:spPr bwMode="auto">
            <a:xfrm>
              <a:off x="8982769" y="2118397"/>
              <a:ext cx="25453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0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îş1iḑé"/>
            <p:cNvSpPr/>
            <p:nvPr>
              <p:custDataLst>
                <p:tags r:id="rId152"/>
              </p:custDataLst>
            </p:nvPr>
          </p:nvSpPr>
          <p:spPr bwMode="auto">
            <a:xfrm>
              <a:off x="8966299" y="2160318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iṥlíḓé"/>
            <p:cNvSpPr/>
            <p:nvPr>
              <p:custDataLst>
                <p:tags r:id="rId153"/>
              </p:custDataLst>
            </p:nvPr>
          </p:nvSpPr>
          <p:spPr bwMode="auto">
            <a:xfrm>
              <a:off x="8930367" y="2200743"/>
              <a:ext cx="44916" cy="20961"/>
            </a:xfrm>
            <a:custGeom>
              <a:avLst/>
              <a:gdLst>
                <a:gd name="T0" fmla="*/ 11 w 11"/>
                <a:gd name="T1" fmla="*/ 4 h 5"/>
                <a:gd name="T2" fmla="*/ 5 w 11"/>
                <a:gd name="T3" fmla="*/ 4 h 5"/>
                <a:gd name="T4" fmla="*/ 1 w 11"/>
                <a:gd name="T5" fmla="*/ 1 h 5"/>
                <a:gd name="T6" fmla="*/ 6 w 11"/>
                <a:gd name="T7" fmla="*/ 1 h 5"/>
                <a:gd name="T8" fmla="*/ 11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4"/>
                  </a:moveTo>
                  <a:cubicBezTo>
                    <a:pt x="10" y="5"/>
                    <a:pt x="8" y="5"/>
                    <a:pt x="5" y="4"/>
                  </a:cubicBezTo>
                  <a:cubicBezTo>
                    <a:pt x="2" y="3"/>
                    <a:pt x="0" y="1"/>
                    <a:pt x="1" y="1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îŝlíḑê"/>
            <p:cNvSpPr/>
            <p:nvPr>
              <p:custDataLst>
                <p:tags r:id="rId154"/>
              </p:custDataLst>
            </p:nvPr>
          </p:nvSpPr>
          <p:spPr bwMode="auto">
            <a:xfrm>
              <a:off x="9029180" y="2080968"/>
              <a:ext cx="37430" cy="58391"/>
            </a:xfrm>
            <a:custGeom>
              <a:avLst/>
              <a:gdLst>
                <a:gd name="T0" fmla="*/ 1 w 9"/>
                <a:gd name="T1" fmla="*/ 3 h 14"/>
                <a:gd name="T2" fmla="*/ 9 w 9"/>
                <a:gd name="T3" fmla="*/ 6 h 14"/>
                <a:gd name="T4" fmla="*/ 0 w 9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3"/>
                  </a:moveTo>
                  <a:cubicBezTo>
                    <a:pt x="1" y="3"/>
                    <a:pt x="9" y="0"/>
                    <a:pt x="9" y="6"/>
                  </a:cubicBezTo>
                  <a:cubicBezTo>
                    <a:pt x="9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îṥļïďé"/>
            <p:cNvSpPr/>
            <p:nvPr>
              <p:custDataLst>
                <p:tags r:id="rId155"/>
              </p:custDataLst>
            </p:nvPr>
          </p:nvSpPr>
          <p:spPr bwMode="auto">
            <a:xfrm>
              <a:off x="9036667" y="2101928"/>
              <a:ext cx="16470" cy="25453"/>
            </a:xfrm>
            <a:custGeom>
              <a:avLst/>
              <a:gdLst>
                <a:gd name="T0" fmla="*/ 0 w 4"/>
                <a:gd name="T1" fmla="*/ 5 h 6"/>
                <a:gd name="T2" fmla="*/ 1 w 4"/>
                <a:gd name="T3" fmla="*/ 5 h 6"/>
                <a:gd name="T4" fmla="*/ 2 w 4"/>
                <a:gd name="T5" fmla="*/ 3 h 6"/>
                <a:gd name="T6" fmla="*/ 1 w 4"/>
                <a:gd name="T7" fmla="*/ 1 h 6"/>
                <a:gd name="T8" fmla="*/ 0 w 4"/>
                <a:gd name="T9" fmla="*/ 1 h 6"/>
                <a:gd name="T10" fmla="*/ 2 w 4"/>
                <a:gd name="T11" fmla="*/ 0 h 6"/>
                <a:gd name="T12" fmla="*/ 3 w 4"/>
                <a:gd name="T13" fmla="*/ 3 h 6"/>
                <a:gd name="T14" fmla="*/ 1 w 4"/>
                <a:gd name="T15" fmla="*/ 6 h 6"/>
                <a:gd name="T16" fmla="*/ 0 w 4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3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4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îṥḻíḑé"/>
            <p:cNvSpPr/>
            <p:nvPr>
              <p:custDataLst>
                <p:tags r:id="rId156"/>
              </p:custDataLst>
            </p:nvPr>
          </p:nvSpPr>
          <p:spPr bwMode="auto">
            <a:xfrm>
              <a:off x="8871977" y="1961193"/>
              <a:ext cx="178166" cy="140736"/>
            </a:xfrm>
            <a:custGeom>
              <a:avLst/>
              <a:gdLst>
                <a:gd name="T0" fmla="*/ 1 w 43"/>
                <a:gd name="T1" fmla="*/ 23 h 34"/>
                <a:gd name="T2" fmla="*/ 38 w 43"/>
                <a:gd name="T3" fmla="*/ 14 h 34"/>
                <a:gd name="T4" fmla="*/ 38 w 43"/>
                <a:gd name="T5" fmla="*/ 34 h 34"/>
                <a:gd name="T6" fmla="*/ 41 w 43"/>
                <a:gd name="T7" fmla="*/ 30 h 34"/>
                <a:gd name="T8" fmla="*/ 43 w 43"/>
                <a:gd name="T9" fmla="*/ 17 h 34"/>
                <a:gd name="T10" fmla="*/ 6 w 43"/>
                <a:gd name="T11" fmla="*/ 0 h 34"/>
                <a:gd name="T12" fmla="*/ 0 w 43"/>
                <a:gd name="T13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4">
                  <a:moveTo>
                    <a:pt x="1" y="23"/>
                  </a:moveTo>
                  <a:cubicBezTo>
                    <a:pt x="32" y="24"/>
                    <a:pt x="38" y="14"/>
                    <a:pt x="38" y="1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isľïde"/>
            <p:cNvSpPr/>
            <p:nvPr>
              <p:custDataLst>
                <p:tags r:id="rId157"/>
              </p:custDataLst>
            </p:nvPr>
          </p:nvSpPr>
          <p:spPr bwMode="auto">
            <a:xfrm>
              <a:off x="8937852" y="2085459"/>
              <a:ext cx="25453" cy="58391"/>
            </a:xfrm>
            <a:custGeom>
              <a:avLst/>
              <a:gdLst>
                <a:gd name="T0" fmla="*/ 5 w 6"/>
                <a:gd name="T1" fmla="*/ 13 h 14"/>
                <a:gd name="T2" fmla="*/ 2 w 6"/>
                <a:gd name="T3" fmla="*/ 14 h 14"/>
                <a:gd name="T4" fmla="*/ 1 w 6"/>
                <a:gd name="T5" fmla="*/ 14 h 14"/>
                <a:gd name="T6" fmla="*/ 1 w 6"/>
                <a:gd name="T7" fmla="*/ 13 h 14"/>
                <a:gd name="T8" fmla="*/ 2 w 6"/>
                <a:gd name="T9" fmla="*/ 12 h 14"/>
                <a:gd name="T10" fmla="*/ 5 w 6"/>
                <a:gd name="T11" fmla="*/ 9 h 14"/>
                <a:gd name="T12" fmla="*/ 5 w 6"/>
                <a:gd name="T13" fmla="*/ 10 h 14"/>
                <a:gd name="T14" fmla="*/ 5 w 6"/>
                <a:gd name="T15" fmla="*/ 10 h 14"/>
                <a:gd name="T16" fmla="*/ 3 w 6"/>
                <a:gd name="T17" fmla="*/ 0 h 14"/>
                <a:gd name="T18" fmla="*/ 6 w 6"/>
                <a:gd name="T19" fmla="*/ 9 h 14"/>
                <a:gd name="T20" fmla="*/ 6 w 6"/>
                <a:gd name="T21" fmla="*/ 10 h 14"/>
                <a:gd name="T22" fmla="*/ 6 w 6"/>
                <a:gd name="T23" fmla="*/ 10 h 14"/>
                <a:gd name="T24" fmla="*/ 5 w 6"/>
                <a:gd name="T25" fmla="*/ 10 h 14"/>
                <a:gd name="T26" fmla="*/ 2 w 6"/>
                <a:gd name="T27" fmla="*/ 12 h 14"/>
                <a:gd name="T28" fmla="*/ 1 w 6"/>
                <a:gd name="T29" fmla="*/ 13 h 14"/>
                <a:gd name="T30" fmla="*/ 2 w 6"/>
                <a:gd name="T31" fmla="*/ 13 h 14"/>
                <a:gd name="T32" fmla="*/ 5 w 6"/>
                <a:gd name="T3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" h="14">
                  <a:moveTo>
                    <a:pt x="5" y="13"/>
                  </a:moveTo>
                  <a:cubicBezTo>
                    <a:pt x="5" y="13"/>
                    <a:pt x="4" y="14"/>
                    <a:pt x="2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3"/>
                    <a:pt x="1" y="13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3" y="11"/>
                    <a:pt x="4" y="10"/>
                    <a:pt x="5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4"/>
                    <a:pt x="3" y="0"/>
                    <a:pt x="3" y="0"/>
                  </a:cubicBezTo>
                  <a:cubicBezTo>
                    <a:pt x="4" y="0"/>
                    <a:pt x="5" y="4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3" y="11"/>
                    <a:pt x="2" y="12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1" y="13"/>
                    <a:pt x="1" y="13"/>
                    <a:pt x="2" y="13"/>
                  </a:cubicBezTo>
                  <a:cubicBezTo>
                    <a:pt x="4" y="14"/>
                    <a:pt x="5" y="13"/>
                    <a:pt x="5" y="1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ïṣlïde"/>
            <p:cNvSpPr/>
            <p:nvPr>
              <p:custDataLst>
                <p:tags r:id="rId158"/>
              </p:custDataLst>
            </p:nvPr>
          </p:nvSpPr>
          <p:spPr bwMode="auto">
            <a:xfrm>
              <a:off x="8999237" y="2089951"/>
              <a:ext cx="4492" cy="2994"/>
            </a:xfrm>
            <a:prstGeom prst="rect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išľîḑê"/>
            <p:cNvSpPr/>
            <p:nvPr>
              <p:custDataLst>
                <p:tags r:id="rId159"/>
              </p:custDataLst>
            </p:nvPr>
          </p:nvSpPr>
          <p:spPr bwMode="auto">
            <a:xfrm>
              <a:off x="9003729" y="2092945"/>
              <a:ext cx="4492" cy="4492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0 w 3"/>
                <a:gd name="T5" fmla="*/ 3 h 3"/>
                <a:gd name="T6" fmla="*/ 0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ï$ļïḑe"/>
            <p:cNvSpPr/>
            <p:nvPr>
              <p:custDataLst>
                <p:tags r:id="rId160"/>
              </p:custDataLst>
            </p:nvPr>
          </p:nvSpPr>
          <p:spPr bwMode="auto">
            <a:xfrm>
              <a:off x="8895932" y="2089951"/>
              <a:ext cx="13475" cy="2994"/>
            </a:xfrm>
            <a:custGeom>
              <a:avLst/>
              <a:gdLst>
                <a:gd name="T0" fmla="*/ 3 w 3"/>
                <a:gd name="T1" fmla="*/ 1 h 1"/>
                <a:gd name="T2" fmla="*/ 1 w 3"/>
                <a:gd name="T3" fmla="*/ 1 h 1"/>
                <a:gd name="T4" fmla="*/ 1 w 3"/>
                <a:gd name="T5" fmla="*/ 0 h 1"/>
                <a:gd name="T6" fmla="*/ 2 w 3"/>
                <a:gd name="T7" fmla="*/ 0 h 1"/>
                <a:gd name="T8" fmla="*/ 3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íŝḻíḑe"/>
            <p:cNvSpPr/>
            <p:nvPr>
              <p:custDataLst>
                <p:tags r:id="rId161"/>
              </p:custDataLst>
            </p:nvPr>
          </p:nvSpPr>
          <p:spPr bwMode="auto">
            <a:xfrm>
              <a:off x="8900423" y="2085459"/>
              <a:ext cx="11978" cy="7486"/>
            </a:xfrm>
            <a:custGeom>
              <a:avLst/>
              <a:gdLst>
                <a:gd name="T0" fmla="*/ 2 w 3"/>
                <a:gd name="T1" fmla="*/ 2 h 2"/>
                <a:gd name="T2" fmla="*/ 1 w 3"/>
                <a:gd name="T3" fmla="*/ 1 h 2"/>
                <a:gd name="T4" fmla="*/ 0 w 3"/>
                <a:gd name="T5" fmla="*/ 0 h 2"/>
                <a:gd name="T6" fmla="*/ 1 w 3"/>
                <a:gd name="T7" fmla="*/ 1 h 2"/>
                <a:gd name="T8" fmla="*/ 2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2" y="2"/>
                    <a:pt x="2" y="2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3" y="1"/>
                    <a:pt x="2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ïṧḻîḋé"/>
            <p:cNvSpPr/>
            <p:nvPr>
              <p:custDataLst>
                <p:tags r:id="rId162"/>
              </p:custDataLst>
            </p:nvPr>
          </p:nvSpPr>
          <p:spPr bwMode="auto">
            <a:xfrm>
              <a:off x="8958814" y="2151335"/>
              <a:ext cx="20961" cy="16470"/>
            </a:xfrm>
            <a:custGeom>
              <a:avLst/>
              <a:gdLst>
                <a:gd name="T0" fmla="*/ 0 w 5"/>
                <a:gd name="T1" fmla="*/ 1 h 4"/>
                <a:gd name="T2" fmla="*/ 1 w 5"/>
                <a:gd name="T3" fmla="*/ 3 h 4"/>
                <a:gd name="T4" fmla="*/ 3 w 5"/>
                <a:gd name="T5" fmla="*/ 4 h 4"/>
                <a:gd name="T6" fmla="*/ 5 w 5"/>
                <a:gd name="T7" fmla="*/ 2 h 4"/>
                <a:gd name="T8" fmla="*/ 4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1"/>
                  </a:moveTo>
                  <a:cubicBezTo>
                    <a:pt x="0" y="2"/>
                    <a:pt x="1" y="3"/>
                    <a:pt x="1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0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išḷiḑe"/>
            <p:cNvSpPr/>
            <p:nvPr>
              <p:custDataLst>
                <p:tags r:id="rId163"/>
              </p:custDataLst>
            </p:nvPr>
          </p:nvSpPr>
          <p:spPr bwMode="auto">
            <a:xfrm>
              <a:off x="8581523" y="2113155"/>
              <a:ext cx="877352" cy="543479"/>
            </a:xfrm>
            <a:custGeom>
              <a:avLst/>
              <a:gdLst>
                <a:gd name="T0" fmla="*/ 586 w 586"/>
                <a:gd name="T1" fmla="*/ 191 h 363"/>
                <a:gd name="T2" fmla="*/ 301 w 586"/>
                <a:gd name="T3" fmla="*/ 0 h 363"/>
                <a:gd name="T4" fmla="*/ 0 w 586"/>
                <a:gd name="T5" fmla="*/ 186 h 363"/>
                <a:gd name="T6" fmla="*/ 254 w 586"/>
                <a:gd name="T7" fmla="*/ 357 h 363"/>
                <a:gd name="T8" fmla="*/ 478 w 586"/>
                <a:gd name="T9" fmla="*/ 363 h 363"/>
                <a:gd name="T10" fmla="*/ 586 w 586"/>
                <a:gd name="T11" fmla="*/ 19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6" h="363">
                  <a:moveTo>
                    <a:pt x="586" y="191"/>
                  </a:moveTo>
                  <a:lnTo>
                    <a:pt x="301" y="0"/>
                  </a:lnTo>
                  <a:lnTo>
                    <a:pt x="0" y="186"/>
                  </a:lnTo>
                  <a:lnTo>
                    <a:pt x="254" y="357"/>
                  </a:lnTo>
                  <a:lnTo>
                    <a:pt x="478" y="363"/>
                  </a:lnTo>
                  <a:lnTo>
                    <a:pt x="586" y="191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0"/>
                  </a:schemeClr>
                </a:gs>
                <a:gs pos="100000">
                  <a:schemeClr val="bg2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îŝļíḓe"/>
            <p:cNvSpPr/>
            <p:nvPr>
              <p:custDataLst>
                <p:tags r:id="rId164"/>
              </p:custDataLst>
            </p:nvPr>
          </p:nvSpPr>
          <p:spPr bwMode="auto">
            <a:xfrm>
              <a:off x="8809095" y="2408851"/>
              <a:ext cx="691701" cy="276980"/>
            </a:xfrm>
            <a:custGeom>
              <a:avLst/>
              <a:gdLst>
                <a:gd name="T0" fmla="*/ 68 w 167"/>
                <a:gd name="T1" fmla="*/ 0 h 67"/>
                <a:gd name="T2" fmla="*/ 45 w 167"/>
                <a:gd name="T3" fmla="*/ 60 h 67"/>
                <a:gd name="T4" fmla="*/ 0 w 167"/>
                <a:gd name="T5" fmla="*/ 60 h 67"/>
                <a:gd name="T6" fmla="*/ 0 w 167"/>
                <a:gd name="T7" fmla="*/ 67 h 67"/>
                <a:gd name="T8" fmla="*/ 133 w 167"/>
                <a:gd name="T9" fmla="*/ 67 h 67"/>
                <a:gd name="T10" fmla="*/ 167 w 167"/>
                <a:gd name="T11" fmla="*/ 0 h 67"/>
                <a:gd name="T12" fmla="*/ 68 w 16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67">
                  <a:moveTo>
                    <a:pt x="68" y="0"/>
                  </a:moveTo>
                  <a:cubicBezTo>
                    <a:pt x="68" y="2"/>
                    <a:pt x="45" y="60"/>
                    <a:pt x="45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222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íSḻiḍè"/>
            <p:cNvSpPr/>
            <p:nvPr>
              <p:custDataLst>
                <p:tags r:id="rId165"/>
              </p:custDataLst>
            </p:nvPr>
          </p:nvSpPr>
          <p:spPr bwMode="auto">
            <a:xfrm>
              <a:off x="9024690" y="2127380"/>
              <a:ext cx="28447" cy="44916"/>
            </a:xfrm>
            <a:custGeom>
              <a:avLst/>
              <a:gdLst>
                <a:gd name="T0" fmla="*/ 3 w 7"/>
                <a:gd name="T1" fmla="*/ 1 h 11"/>
                <a:gd name="T2" fmla="*/ 6 w 7"/>
                <a:gd name="T3" fmla="*/ 1 h 11"/>
                <a:gd name="T4" fmla="*/ 7 w 7"/>
                <a:gd name="T5" fmla="*/ 7 h 11"/>
                <a:gd name="T6" fmla="*/ 2 w 7"/>
                <a:gd name="T7" fmla="*/ 10 h 11"/>
                <a:gd name="T8" fmla="*/ 0 w 7"/>
                <a:gd name="T9" fmla="*/ 8 h 11"/>
                <a:gd name="T10" fmla="*/ 2 w 7"/>
                <a:gd name="T11" fmla="*/ 9 h 11"/>
                <a:gd name="T12" fmla="*/ 6 w 7"/>
                <a:gd name="T13" fmla="*/ 7 h 11"/>
                <a:gd name="T14" fmla="*/ 5 w 7"/>
                <a:gd name="T15" fmla="*/ 1 h 11"/>
                <a:gd name="T16" fmla="*/ 3 w 7"/>
                <a:gd name="T1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1">
                  <a:moveTo>
                    <a:pt x="3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7" y="2"/>
                    <a:pt x="7" y="5"/>
                    <a:pt x="7" y="7"/>
                  </a:cubicBezTo>
                  <a:cubicBezTo>
                    <a:pt x="6" y="10"/>
                    <a:pt x="3" y="11"/>
                    <a:pt x="2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3" y="10"/>
                    <a:pt x="5" y="9"/>
                    <a:pt x="6" y="7"/>
                  </a:cubicBezTo>
                  <a:cubicBezTo>
                    <a:pt x="6" y="5"/>
                    <a:pt x="6" y="2"/>
                    <a:pt x="5" y="1"/>
                  </a:cubicBezTo>
                  <a:cubicBezTo>
                    <a:pt x="4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A690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isļíḋè"/>
            <p:cNvSpPr/>
            <p:nvPr>
              <p:custDataLst>
                <p:tags r:id="rId166"/>
              </p:custDataLst>
            </p:nvPr>
          </p:nvSpPr>
          <p:spPr bwMode="auto">
            <a:xfrm>
              <a:off x="7861375" y="1803988"/>
              <a:ext cx="187149" cy="202121"/>
            </a:xfrm>
            <a:custGeom>
              <a:avLst/>
              <a:gdLst>
                <a:gd name="T0" fmla="*/ 125 w 125"/>
                <a:gd name="T1" fmla="*/ 102 h 135"/>
                <a:gd name="T2" fmla="*/ 111 w 125"/>
                <a:gd name="T3" fmla="*/ 135 h 135"/>
                <a:gd name="T4" fmla="*/ 69 w 125"/>
                <a:gd name="T5" fmla="*/ 133 h 135"/>
                <a:gd name="T6" fmla="*/ 0 w 125"/>
                <a:gd name="T7" fmla="*/ 14 h 135"/>
                <a:gd name="T8" fmla="*/ 6 w 125"/>
                <a:gd name="T9" fmla="*/ 0 h 135"/>
                <a:gd name="T10" fmla="*/ 125 w 125"/>
                <a:gd name="T11" fmla="*/ 10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35">
                  <a:moveTo>
                    <a:pt x="125" y="102"/>
                  </a:moveTo>
                  <a:lnTo>
                    <a:pt x="111" y="135"/>
                  </a:lnTo>
                  <a:lnTo>
                    <a:pt x="69" y="133"/>
                  </a:lnTo>
                  <a:lnTo>
                    <a:pt x="0" y="14"/>
                  </a:lnTo>
                  <a:lnTo>
                    <a:pt x="6" y="0"/>
                  </a:lnTo>
                  <a:lnTo>
                    <a:pt x="125" y="10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iṣ1ide"/>
            <p:cNvSpPr/>
            <p:nvPr>
              <p:custDataLst>
                <p:tags r:id="rId167"/>
              </p:custDataLst>
            </p:nvPr>
          </p:nvSpPr>
          <p:spPr bwMode="auto">
            <a:xfrm>
              <a:off x="7858380" y="1808480"/>
              <a:ext cx="185651" cy="173674"/>
            </a:xfrm>
            <a:custGeom>
              <a:avLst/>
              <a:gdLst>
                <a:gd name="T0" fmla="*/ 45 w 45"/>
                <a:gd name="T1" fmla="*/ 42 h 42"/>
                <a:gd name="T2" fmla="*/ 23 w 45"/>
                <a:gd name="T3" fmla="*/ 22 h 42"/>
                <a:gd name="T4" fmla="*/ 1 w 45"/>
                <a:gd name="T5" fmla="*/ 0 h 42"/>
                <a:gd name="T6" fmla="*/ 23 w 45"/>
                <a:gd name="T7" fmla="*/ 21 h 42"/>
                <a:gd name="T8" fmla="*/ 45 w 45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45" y="42"/>
                  </a:moveTo>
                  <a:cubicBezTo>
                    <a:pt x="45" y="42"/>
                    <a:pt x="35" y="33"/>
                    <a:pt x="23" y="22"/>
                  </a:cubicBezTo>
                  <a:cubicBezTo>
                    <a:pt x="10" y="10"/>
                    <a:pt x="0" y="1"/>
                    <a:pt x="1" y="0"/>
                  </a:cubicBezTo>
                  <a:cubicBezTo>
                    <a:pt x="1" y="0"/>
                    <a:pt x="11" y="9"/>
                    <a:pt x="23" y="21"/>
                  </a:cubicBezTo>
                  <a:cubicBezTo>
                    <a:pt x="36" y="33"/>
                    <a:pt x="45" y="42"/>
                    <a:pt x="45" y="42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iṣļïḍê"/>
            <p:cNvSpPr/>
            <p:nvPr>
              <p:custDataLst>
                <p:tags r:id="rId168"/>
              </p:custDataLst>
            </p:nvPr>
          </p:nvSpPr>
          <p:spPr bwMode="auto">
            <a:xfrm>
              <a:off x="7931743" y="1932746"/>
              <a:ext cx="25453" cy="16470"/>
            </a:xfrm>
            <a:custGeom>
              <a:avLst/>
              <a:gdLst>
                <a:gd name="T0" fmla="*/ 6 w 6"/>
                <a:gd name="T1" fmla="*/ 0 h 4"/>
                <a:gd name="T2" fmla="*/ 3 w 6"/>
                <a:gd name="T3" fmla="*/ 2 h 4"/>
                <a:gd name="T4" fmla="*/ 0 w 6"/>
                <a:gd name="T5" fmla="*/ 3 h 4"/>
                <a:gd name="T6" fmla="*/ 3 w 6"/>
                <a:gd name="T7" fmla="*/ 1 h 4"/>
                <a:gd name="T8" fmla="*/ 6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cubicBezTo>
                    <a:pt x="6" y="0"/>
                    <a:pt x="5" y="1"/>
                    <a:pt x="3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4" y="0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iṧļîḍê"/>
            <p:cNvSpPr/>
            <p:nvPr>
              <p:custDataLst>
                <p:tags r:id="rId169"/>
              </p:custDataLst>
            </p:nvPr>
          </p:nvSpPr>
          <p:spPr bwMode="auto">
            <a:xfrm>
              <a:off x="7915273" y="1919271"/>
              <a:ext cx="29944" cy="13475"/>
            </a:xfrm>
            <a:custGeom>
              <a:avLst/>
              <a:gdLst>
                <a:gd name="T0" fmla="*/ 7 w 7"/>
                <a:gd name="T1" fmla="*/ 0 h 3"/>
                <a:gd name="T2" fmla="*/ 4 w 7"/>
                <a:gd name="T3" fmla="*/ 2 h 3"/>
                <a:gd name="T4" fmla="*/ 1 w 7"/>
                <a:gd name="T5" fmla="*/ 3 h 3"/>
                <a:gd name="T6" fmla="*/ 4 w 7"/>
                <a:gd name="T7" fmla="*/ 1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5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îSḻïďé"/>
            <p:cNvSpPr/>
            <p:nvPr>
              <p:custDataLst>
                <p:tags r:id="rId170"/>
              </p:custDataLst>
            </p:nvPr>
          </p:nvSpPr>
          <p:spPr bwMode="auto">
            <a:xfrm>
              <a:off x="7910782" y="1902802"/>
              <a:ext cx="20961" cy="16470"/>
            </a:xfrm>
            <a:custGeom>
              <a:avLst/>
              <a:gdLst>
                <a:gd name="T0" fmla="*/ 5 w 5"/>
                <a:gd name="T1" fmla="*/ 1 h 4"/>
                <a:gd name="T2" fmla="*/ 2 w 5"/>
                <a:gd name="T3" fmla="*/ 2 h 4"/>
                <a:gd name="T4" fmla="*/ 0 w 5"/>
                <a:gd name="T5" fmla="*/ 3 h 4"/>
                <a:gd name="T6" fmla="*/ 2 w 5"/>
                <a:gd name="T7" fmla="*/ 2 h 4"/>
                <a:gd name="T8" fmla="*/ 5 w 5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5" y="1"/>
                    <a:pt x="4" y="2"/>
                    <a:pt x="2" y="2"/>
                  </a:cubicBezTo>
                  <a:cubicBezTo>
                    <a:pt x="1" y="3"/>
                    <a:pt x="0" y="4"/>
                    <a:pt x="0" y="3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3" y="1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iṧľîḍe"/>
            <p:cNvSpPr/>
            <p:nvPr>
              <p:custDataLst>
                <p:tags r:id="rId171"/>
              </p:custDataLst>
            </p:nvPr>
          </p:nvSpPr>
          <p:spPr bwMode="auto">
            <a:xfrm>
              <a:off x="7903296" y="1956701"/>
              <a:ext cx="41921" cy="46413"/>
            </a:xfrm>
            <a:custGeom>
              <a:avLst/>
              <a:gdLst>
                <a:gd name="T0" fmla="*/ 9 w 10"/>
                <a:gd name="T1" fmla="*/ 0 h 11"/>
                <a:gd name="T2" fmla="*/ 10 w 10"/>
                <a:gd name="T3" fmla="*/ 2 h 11"/>
                <a:gd name="T4" fmla="*/ 10 w 10"/>
                <a:gd name="T5" fmla="*/ 7 h 11"/>
                <a:gd name="T6" fmla="*/ 9 w 10"/>
                <a:gd name="T7" fmla="*/ 10 h 11"/>
                <a:gd name="T8" fmla="*/ 7 w 10"/>
                <a:gd name="T9" fmla="*/ 11 h 11"/>
                <a:gd name="T10" fmla="*/ 6 w 10"/>
                <a:gd name="T11" fmla="*/ 11 h 11"/>
                <a:gd name="T12" fmla="*/ 6 w 10"/>
                <a:gd name="T13" fmla="*/ 10 h 11"/>
                <a:gd name="T14" fmla="*/ 8 w 10"/>
                <a:gd name="T15" fmla="*/ 1 h 11"/>
                <a:gd name="T16" fmla="*/ 9 w 10"/>
                <a:gd name="T17" fmla="*/ 0 h 11"/>
                <a:gd name="T18" fmla="*/ 9 w 10"/>
                <a:gd name="T19" fmla="*/ 0 h 11"/>
                <a:gd name="T20" fmla="*/ 3 w 10"/>
                <a:gd name="T21" fmla="*/ 6 h 11"/>
                <a:gd name="T22" fmla="*/ 2 w 10"/>
                <a:gd name="T23" fmla="*/ 7 h 11"/>
                <a:gd name="T24" fmla="*/ 1 w 10"/>
                <a:gd name="T25" fmla="*/ 6 h 11"/>
                <a:gd name="T26" fmla="*/ 1 w 10"/>
                <a:gd name="T27" fmla="*/ 5 h 11"/>
                <a:gd name="T28" fmla="*/ 3 w 10"/>
                <a:gd name="T29" fmla="*/ 2 h 11"/>
                <a:gd name="T30" fmla="*/ 7 w 10"/>
                <a:gd name="T31" fmla="*/ 0 h 11"/>
                <a:gd name="T32" fmla="*/ 8 w 10"/>
                <a:gd name="T33" fmla="*/ 0 h 11"/>
                <a:gd name="T34" fmla="*/ 3 w 10"/>
                <a:gd name="T35" fmla="*/ 3 h 11"/>
                <a:gd name="T36" fmla="*/ 3 w 10"/>
                <a:gd name="T37" fmla="*/ 5 h 11"/>
                <a:gd name="T38" fmla="*/ 9 w 10"/>
                <a:gd name="T39" fmla="*/ 0 h 11"/>
                <a:gd name="T40" fmla="*/ 9 w 10"/>
                <a:gd name="T41" fmla="*/ 0 h 11"/>
                <a:gd name="T42" fmla="*/ 9 w 10"/>
                <a:gd name="T43" fmla="*/ 2 h 11"/>
                <a:gd name="T44" fmla="*/ 7 w 10"/>
                <a:gd name="T45" fmla="*/ 10 h 11"/>
                <a:gd name="T46" fmla="*/ 7 w 10"/>
                <a:gd name="T47" fmla="*/ 10 h 11"/>
                <a:gd name="T48" fmla="*/ 8 w 10"/>
                <a:gd name="T49" fmla="*/ 9 h 11"/>
                <a:gd name="T50" fmla="*/ 9 w 10"/>
                <a:gd name="T51" fmla="*/ 7 h 11"/>
                <a:gd name="T52" fmla="*/ 9 w 10"/>
                <a:gd name="T5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" h="11">
                  <a:moveTo>
                    <a:pt x="9" y="0"/>
                  </a:moveTo>
                  <a:cubicBezTo>
                    <a:pt x="9" y="0"/>
                    <a:pt x="9" y="1"/>
                    <a:pt x="10" y="2"/>
                  </a:cubicBezTo>
                  <a:cubicBezTo>
                    <a:pt x="10" y="3"/>
                    <a:pt x="10" y="5"/>
                    <a:pt x="10" y="7"/>
                  </a:cubicBezTo>
                  <a:cubicBezTo>
                    <a:pt x="10" y="8"/>
                    <a:pt x="10" y="9"/>
                    <a:pt x="9" y="10"/>
                  </a:cubicBezTo>
                  <a:cubicBezTo>
                    <a:pt x="9" y="10"/>
                    <a:pt x="8" y="11"/>
                    <a:pt x="7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7"/>
                    <a:pt x="6" y="4"/>
                    <a:pt x="8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3"/>
                    <a:pt x="6" y="5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1" y="7"/>
                    <a:pt x="1" y="6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2" y="3"/>
                    <a:pt x="3" y="2"/>
                  </a:cubicBezTo>
                  <a:cubicBezTo>
                    <a:pt x="4" y="1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3"/>
                  </a:cubicBezTo>
                  <a:cubicBezTo>
                    <a:pt x="2" y="3"/>
                    <a:pt x="0" y="7"/>
                    <a:pt x="3" y="5"/>
                  </a:cubicBezTo>
                  <a:cubicBezTo>
                    <a:pt x="5" y="4"/>
                    <a:pt x="7" y="2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7" y="4"/>
                    <a:pt x="7" y="7"/>
                    <a:pt x="7" y="10"/>
                  </a:cubicBezTo>
                  <a:cubicBezTo>
                    <a:pt x="7" y="10"/>
                    <a:pt x="7" y="11"/>
                    <a:pt x="7" y="10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9" y="9"/>
                    <a:pt x="9" y="8"/>
                    <a:pt x="9" y="7"/>
                  </a:cubicBezTo>
                  <a:cubicBezTo>
                    <a:pt x="10" y="3"/>
                    <a:pt x="9" y="1"/>
                    <a:pt x="9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iŝļídê"/>
            <p:cNvSpPr/>
            <p:nvPr>
              <p:custDataLst>
                <p:tags r:id="rId172"/>
              </p:custDataLst>
            </p:nvPr>
          </p:nvSpPr>
          <p:spPr bwMode="auto">
            <a:xfrm>
              <a:off x="7961687" y="1944723"/>
              <a:ext cx="44916" cy="44916"/>
            </a:xfrm>
            <a:custGeom>
              <a:avLst/>
              <a:gdLst>
                <a:gd name="T0" fmla="*/ 4 w 11"/>
                <a:gd name="T1" fmla="*/ 0 h 11"/>
                <a:gd name="T2" fmla="*/ 5 w 11"/>
                <a:gd name="T3" fmla="*/ 0 h 11"/>
                <a:gd name="T4" fmla="*/ 9 w 11"/>
                <a:gd name="T5" fmla="*/ 1 h 11"/>
                <a:gd name="T6" fmla="*/ 11 w 11"/>
                <a:gd name="T7" fmla="*/ 5 h 11"/>
                <a:gd name="T8" fmla="*/ 7 w 11"/>
                <a:gd name="T9" fmla="*/ 10 h 11"/>
                <a:gd name="T10" fmla="*/ 1 w 11"/>
                <a:gd name="T11" fmla="*/ 7 h 11"/>
                <a:gd name="T12" fmla="*/ 1 w 11"/>
                <a:gd name="T13" fmla="*/ 2 h 11"/>
                <a:gd name="T14" fmla="*/ 4 w 11"/>
                <a:gd name="T15" fmla="*/ 0 h 11"/>
                <a:gd name="T16" fmla="*/ 5 w 11"/>
                <a:gd name="T17" fmla="*/ 0 h 11"/>
                <a:gd name="T18" fmla="*/ 4 w 11"/>
                <a:gd name="T19" fmla="*/ 0 h 11"/>
                <a:gd name="T20" fmla="*/ 2 w 11"/>
                <a:gd name="T21" fmla="*/ 2 h 11"/>
                <a:gd name="T22" fmla="*/ 2 w 11"/>
                <a:gd name="T23" fmla="*/ 7 h 11"/>
                <a:gd name="T24" fmla="*/ 7 w 11"/>
                <a:gd name="T25" fmla="*/ 9 h 11"/>
                <a:gd name="T26" fmla="*/ 10 w 11"/>
                <a:gd name="T27" fmla="*/ 5 h 11"/>
                <a:gd name="T28" fmla="*/ 8 w 11"/>
                <a:gd name="T29" fmla="*/ 2 h 11"/>
                <a:gd name="T30" fmla="*/ 4 w 11"/>
                <a:gd name="T3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1">
                  <a:moveTo>
                    <a:pt x="4" y="0"/>
                  </a:moveTo>
                  <a:cubicBezTo>
                    <a:pt x="4" y="0"/>
                    <a:pt x="4" y="0"/>
                    <a:pt x="5" y="0"/>
                  </a:cubicBezTo>
                  <a:cubicBezTo>
                    <a:pt x="6" y="0"/>
                    <a:pt x="7" y="0"/>
                    <a:pt x="9" y="1"/>
                  </a:cubicBezTo>
                  <a:cubicBezTo>
                    <a:pt x="10" y="1"/>
                    <a:pt x="11" y="3"/>
                    <a:pt x="11" y="5"/>
                  </a:cubicBezTo>
                  <a:cubicBezTo>
                    <a:pt x="11" y="7"/>
                    <a:pt x="10" y="10"/>
                    <a:pt x="7" y="10"/>
                  </a:cubicBezTo>
                  <a:cubicBezTo>
                    <a:pt x="5" y="11"/>
                    <a:pt x="2" y="9"/>
                    <a:pt x="1" y="7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1" y="4"/>
                    <a:pt x="1" y="5"/>
                    <a:pt x="2" y="7"/>
                  </a:cubicBezTo>
                  <a:cubicBezTo>
                    <a:pt x="3" y="8"/>
                    <a:pt x="5" y="9"/>
                    <a:pt x="7" y="9"/>
                  </a:cubicBezTo>
                  <a:cubicBezTo>
                    <a:pt x="9" y="9"/>
                    <a:pt x="10" y="7"/>
                    <a:pt x="10" y="5"/>
                  </a:cubicBezTo>
                  <a:cubicBezTo>
                    <a:pt x="11" y="3"/>
                    <a:pt x="9" y="2"/>
                    <a:pt x="8" y="2"/>
                  </a:cubicBezTo>
                  <a:cubicBezTo>
                    <a:pt x="6" y="0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E59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ïṡḷíḋe"/>
            <p:cNvSpPr/>
            <p:nvPr>
              <p:custDataLst>
                <p:tags r:id="rId173"/>
              </p:custDataLst>
            </p:nvPr>
          </p:nvSpPr>
          <p:spPr bwMode="auto">
            <a:xfrm>
              <a:off x="7469111" y="3100552"/>
              <a:ext cx="546474" cy="546474"/>
            </a:xfrm>
            <a:prstGeom prst="ellipse">
              <a:avLst/>
            </a:pr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îṩļiďé"/>
            <p:cNvSpPr/>
            <p:nvPr>
              <p:custDataLst>
                <p:tags r:id="rId174"/>
              </p:custDataLst>
            </p:nvPr>
          </p:nvSpPr>
          <p:spPr bwMode="auto">
            <a:xfrm>
              <a:off x="7799990" y="3501798"/>
              <a:ext cx="169183" cy="208110"/>
            </a:xfrm>
            <a:custGeom>
              <a:avLst/>
              <a:gdLst>
                <a:gd name="T0" fmla="*/ 0 w 113"/>
                <a:gd name="T1" fmla="*/ 58 h 139"/>
                <a:gd name="T2" fmla="*/ 113 w 113"/>
                <a:gd name="T3" fmla="*/ 139 h 139"/>
                <a:gd name="T4" fmla="*/ 86 w 113"/>
                <a:gd name="T5" fmla="*/ 0 h 139"/>
                <a:gd name="T6" fmla="*/ 0 w 113"/>
                <a:gd name="T7" fmla="*/ 5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9">
                  <a:moveTo>
                    <a:pt x="0" y="58"/>
                  </a:moveTo>
                  <a:lnTo>
                    <a:pt x="113" y="139"/>
                  </a:lnTo>
                  <a:lnTo>
                    <a:pt x="86" y="0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" name="îṥḷîḓè"/>
            <p:cNvSpPr/>
            <p:nvPr>
              <p:custDataLst>
                <p:tags r:id="rId175"/>
              </p:custDataLst>
            </p:nvPr>
          </p:nvSpPr>
          <p:spPr bwMode="auto">
            <a:xfrm>
              <a:off x="7638293" y="3160800"/>
              <a:ext cx="206611" cy="449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anchor="t" anchorCtr="0" compatLnSpc="1">
              <a:normAutofit fontScale="92500" lnSpcReduction="20000"/>
            </a:bodyPr>
            <a:lstStyle/>
            <a:p>
              <a:pPr marL="0" marR="0" lvl="0" indent="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zh-CN" sz="3100" b="0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</a:rPr>
                <a:t>?</a:t>
              </a:r>
              <a:endParaRPr kumimoji="0" lang="zh-CN" altLang="zh-CN" sz="3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endParaRPr>
            </a:p>
          </p:txBody>
        </p:sp>
        <p:sp>
          <p:nvSpPr>
            <p:cNvPr id="179" name="í$ļîde"/>
            <p:cNvSpPr/>
            <p:nvPr>
              <p:custDataLst>
                <p:tags r:id="rId176"/>
              </p:custDataLst>
            </p:nvPr>
          </p:nvSpPr>
          <p:spPr bwMode="auto">
            <a:xfrm>
              <a:off x="8044031" y="3651517"/>
              <a:ext cx="37430" cy="61385"/>
            </a:xfrm>
            <a:custGeom>
              <a:avLst/>
              <a:gdLst>
                <a:gd name="T0" fmla="*/ 8 w 9"/>
                <a:gd name="T1" fmla="*/ 4 h 15"/>
                <a:gd name="T2" fmla="*/ 0 w 9"/>
                <a:gd name="T3" fmla="*/ 6 h 15"/>
                <a:gd name="T4" fmla="*/ 9 w 9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4"/>
                  </a:moveTo>
                  <a:cubicBezTo>
                    <a:pt x="8" y="4"/>
                    <a:pt x="0" y="0"/>
                    <a:pt x="0" y="6"/>
                  </a:cubicBezTo>
                  <a:cubicBezTo>
                    <a:pt x="0" y="12"/>
                    <a:pt x="3" y="15"/>
                    <a:pt x="9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" name="îṩlíďé"/>
            <p:cNvSpPr/>
            <p:nvPr>
              <p:custDataLst>
                <p:tags r:id="rId177"/>
              </p:custDataLst>
            </p:nvPr>
          </p:nvSpPr>
          <p:spPr bwMode="auto">
            <a:xfrm>
              <a:off x="8321012" y="3998865"/>
              <a:ext cx="330879" cy="269494"/>
            </a:xfrm>
            <a:custGeom>
              <a:avLst/>
              <a:gdLst>
                <a:gd name="T0" fmla="*/ 21 w 80"/>
                <a:gd name="T1" fmla="*/ 16 h 65"/>
                <a:gd name="T2" fmla="*/ 29 w 80"/>
                <a:gd name="T3" fmla="*/ 32 h 65"/>
                <a:gd name="T4" fmla="*/ 69 w 80"/>
                <a:gd name="T5" fmla="*/ 0 h 65"/>
                <a:gd name="T6" fmla="*/ 80 w 80"/>
                <a:gd name="T7" fmla="*/ 10 h 65"/>
                <a:gd name="T8" fmla="*/ 21 w 80"/>
                <a:gd name="T9" fmla="*/ 56 h 65"/>
                <a:gd name="T10" fmla="*/ 0 w 80"/>
                <a:gd name="T11" fmla="*/ 23 h 65"/>
                <a:gd name="T12" fmla="*/ 21 w 80"/>
                <a:gd name="T13" fmla="*/ 1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65">
                  <a:moveTo>
                    <a:pt x="21" y="16"/>
                  </a:moveTo>
                  <a:cubicBezTo>
                    <a:pt x="22" y="17"/>
                    <a:pt x="29" y="32"/>
                    <a:pt x="29" y="3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29" y="65"/>
                    <a:pt x="21" y="56"/>
                  </a:cubicBezTo>
                  <a:cubicBezTo>
                    <a:pt x="8" y="41"/>
                    <a:pt x="0" y="23"/>
                    <a:pt x="0" y="23"/>
                  </a:cubicBezTo>
                  <a:lnTo>
                    <a:pt x="21" y="16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" name="íṧḷîḑê"/>
            <p:cNvSpPr/>
            <p:nvPr>
              <p:custDataLst>
                <p:tags r:id="rId178"/>
              </p:custDataLst>
            </p:nvPr>
          </p:nvSpPr>
          <p:spPr bwMode="auto">
            <a:xfrm>
              <a:off x="8597991" y="3907536"/>
              <a:ext cx="121273" cy="142233"/>
            </a:xfrm>
            <a:custGeom>
              <a:avLst/>
              <a:gdLst>
                <a:gd name="T0" fmla="*/ 29 w 29"/>
                <a:gd name="T1" fmla="*/ 26 h 34"/>
                <a:gd name="T2" fmla="*/ 19 w 29"/>
                <a:gd name="T3" fmla="*/ 33 h 34"/>
                <a:gd name="T4" fmla="*/ 12 w 29"/>
                <a:gd name="T5" fmla="*/ 33 h 34"/>
                <a:gd name="T6" fmla="*/ 2 w 29"/>
                <a:gd name="T7" fmla="*/ 24 h 34"/>
                <a:gd name="T8" fmla="*/ 1 w 29"/>
                <a:gd name="T9" fmla="*/ 20 h 34"/>
                <a:gd name="T10" fmla="*/ 6 w 29"/>
                <a:gd name="T11" fmla="*/ 8 h 34"/>
                <a:gd name="T12" fmla="*/ 6 w 29"/>
                <a:gd name="T13" fmla="*/ 2 h 34"/>
                <a:gd name="T14" fmla="*/ 11 w 29"/>
                <a:gd name="T1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4">
                  <a:moveTo>
                    <a:pt x="29" y="26"/>
                  </a:moveTo>
                  <a:cubicBezTo>
                    <a:pt x="27" y="27"/>
                    <a:pt x="22" y="31"/>
                    <a:pt x="19" y="33"/>
                  </a:cubicBezTo>
                  <a:cubicBezTo>
                    <a:pt x="17" y="34"/>
                    <a:pt x="14" y="34"/>
                    <a:pt x="12" y="33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3"/>
                    <a:pt x="0" y="21"/>
                    <a:pt x="1" y="20"/>
                  </a:cubicBezTo>
                  <a:cubicBezTo>
                    <a:pt x="3" y="16"/>
                    <a:pt x="7" y="10"/>
                    <a:pt x="6" y="8"/>
                  </a:cubicBezTo>
                  <a:cubicBezTo>
                    <a:pt x="5" y="3"/>
                    <a:pt x="4" y="2"/>
                    <a:pt x="6" y="2"/>
                  </a:cubicBezTo>
                  <a:cubicBezTo>
                    <a:pt x="9" y="0"/>
                    <a:pt x="15" y="6"/>
                    <a:pt x="11" y="17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" name="i$ḷïḍè"/>
            <p:cNvSpPr/>
            <p:nvPr>
              <p:custDataLst>
                <p:tags r:id="rId179"/>
              </p:custDataLst>
            </p:nvPr>
          </p:nvSpPr>
          <p:spPr bwMode="auto">
            <a:xfrm>
              <a:off x="8627935" y="3912027"/>
              <a:ext cx="143730" cy="112290"/>
            </a:xfrm>
            <a:custGeom>
              <a:avLst/>
              <a:gdLst>
                <a:gd name="T0" fmla="*/ 0 w 35"/>
                <a:gd name="T1" fmla="*/ 17 h 27"/>
                <a:gd name="T2" fmla="*/ 22 w 35"/>
                <a:gd name="T3" fmla="*/ 1 h 27"/>
                <a:gd name="T4" fmla="*/ 12 w 35"/>
                <a:gd name="T5" fmla="*/ 15 h 27"/>
                <a:gd name="T6" fmla="*/ 31 w 35"/>
                <a:gd name="T7" fmla="*/ 7 h 27"/>
                <a:gd name="T8" fmla="*/ 17 w 35"/>
                <a:gd name="T9" fmla="*/ 19 h 27"/>
                <a:gd name="T10" fmla="*/ 35 w 35"/>
                <a:gd name="T11" fmla="*/ 12 h 27"/>
                <a:gd name="T12" fmla="*/ 23 w 35"/>
                <a:gd name="T13" fmla="*/ 21 h 27"/>
                <a:gd name="T14" fmla="*/ 34 w 35"/>
                <a:gd name="T15" fmla="*/ 22 h 27"/>
                <a:gd name="T16" fmla="*/ 16 w 35"/>
                <a:gd name="T17" fmla="*/ 27 h 27"/>
                <a:gd name="T18" fmla="*/ 0 w 35"/>
                <a:gd name="T1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27">
                  <a:moveTo>
                    <a:pt x="0" y="17"/>
                  </a:moveTo>
                  <a:cubicBezTo>
                    <a:pt x="0" y="17"/>
                    <a:pt x="19" y="1"/>
                    <a:pt x="22" y="1"/>
                  </a:cubicBezTo>
                  <a:cubicBezTo>
                    <a:pt x="25" y="0"/>
                    <a:pt x="15" y="13"/>
                    <a:pt x="12" y="15"/>
                  </a:cubicBezTo>
                  <a:cubicBezTo>
                    <a:pt x="12" y="15"/>
                    <a:pt x="29" y="5"/>
                    <a:pt x="31" y="7"/>
                  </a:cubicBezTo>
                  <a:cubicBezTo>
                    <a:pt x="33" y="8"/>
                    <a:pt x="17" y="19"/>
                    <a:pt x="17" y="19"/>
                  </a:cubicBezTo>
                  <a:cubicBezTo>
                    <a:pt x="17" y="19"/>
                    <a:pt x="34" y="10"/>
                    <a:pt x="35" y="12"/>
                  </a:cubicBezTo>
                  <a:cubicBezTo>
                    <a:pt x="35" y="14"/>
                    <a:pt x="23" y="21"/>
                    <a:pt x="23" y="21"/>
                  </a:cubicBezTo>
                  <a:cubicBezTo>
                    <a:pt x="23" y="21"/>
                    <a:pt x="34" y="19"/>
                    <a:pt x="34" y="22"/>
                  </a:cubicBezTo>
                  <a:cubicBezTo>
                    <a:pt x="34" y="23"/>
                    <a:pt x="16" y="27"/>
                    <a:pt x="16" y="27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" name="ïSḻïdê"/>
            <p:cNvSpPr/>
            <p:nvPr>
              <p:custDataLst>
                <p:tags r:id="rId180"/>
              </p:custDataLst>
            </p:nvPr>
          </p:nvSpPr>
          <p:spPr bwMode="auto">
            <a:xfrm>
              <a:off x="8072478" y="3555697"/>
              <a:ext cx="154211" cy="318901"/>
            </a:xfrm>
            <a:custGeom>
              <a:avLst/>
              <a:gdLst>
                <a:gd name="T0" fmla="*/ 0 w 37"/>
                <a:gd name="T1" fmla="*/ 0 h 77"/>
                <a:gd name="T2" fmla="*/ 1 w 37"/>
                <a:gd name="T3" fmla="*/ 53 h 77"/>
                <a:gd name="T4" fmla="*/ 9 w 37"/>
                <a:gd name="T5" fmla="*/ 57 h 77"/>
                <a:gd name="T6" fmla="*/ 8 w 37"/>
                <a:gd name="T7" fmla="*/ 74 h 77"/>
                <a:gd name="T8" fmla="*/ 29 w 37"/>
                <a:gd name="T9" fmla="*/ 77 h 77"/>
                <a:gd name="T10" fmla="*/ 36 w 37"/>
                <a:gd name="T11" fmla="*/ 12 h 77"/>
                <a:gd name="T12" fmla="*/ 0 w 37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7">
                  <a:moveTo>
                    <a:pt x="0" y="0"/>
                  </a:moveTo>
                  <a:cubicBezTo>
                    <a:pt x="1" y="53"/>
                    <a:pt x="1" y="53"/>
                    <a:pt x="1" y="53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3"/>
                    <a:pt x="36" y="12"/>
                  </a:cubicBezTo>
                  <a:cubicBezTo>
                    <a:pt x="37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" name="íśḻidê"/>
            <p:cNvSpPr/>
            <p:nvPr>
              <p:custDataLst>
                <p:tags r:id="rId181"/>
              </p:custDataLst>
            </p:nvPr>
          </p:nvSpPr>
          <p:spPr bwMode="auto">
            <a:xfrm>
              <a:off x="8213214" y="3651517"/>
              <a:ext cx="32938" cy="61385"/>
            </a:xfrm>
            <a:custGeom>
              <a:avLst/>
              <a:gdLst>
                <a:gd name="T0" fmla="*/ 1 w 8"/>
                <a:gd name="T1" fmla="*/ 4 h 15"/>
                <a:gd name="T2" fmla="*/ 8 w 8"/>
                <a:gd name="T3" fmla="*/ 6 h 15"/>
                <a:gd name="T4" fmla="*/ 0 w 8"/>
                <a:gd name="T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5">
                  <a:moveTo>
                    <a:pt x="1" y="4"/>
                  </a:moveTo>
                  <a:cubicBezTo>
                    <a:pt x="1" y="4"/>
                    <a:pt x="8" y="0"/>
                    <a:pt x="8" y="6"/>
                  </a:cubicBezTo>
                  <a:cubicBezTo>
                    <a:pt x="8" y="12"/>
                    <a:pt x="6" y="15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" name="íṩľíḑê"/>
            <p:cNvSpPr/>
            <p:nvPr>
              <p:custDataLst>
                <p:tags r:id="rId182"/>
              </p:custDataLst>
            </p:nvPr>
          </p:nvSpPr>
          <p:spPr bwMode="auto">
            <a:xfrm>
              <a:off x="7551456" y="5419695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" name="ïsļïḓe"/>
            <p:cNvSpPr/>
            <p:nvPr>
              <p:custDataLst>
                <p:tags r:id="rId183"/>
              </p:custDataLst>
            </p:nvPr>
          </p:nvSpPr>
          <p:spPr bwMode="auto">
            <a:xfrm>
              <a:off x="7551456" y="5490064"/>
              <a:ext cx="285963" cy="4492"/>
            </a:xfrm>
            <a:custGeom>
              <a:avLst/>
              <a:gdLst>
                <a:gd name="T0" fmla="*/ 69 w 69"/>
                <a:gd name="T1" fmla="*/ 0 h 1"/>
                <a:gd name="T2" fmla="*/ 66 w 69"/>
                <a:gd name="T3" fmla="*/ 0 h 1"/>
                <a:gd name="T4" fmla="*/ 59 w 69"/>
                <a:gd name="T5" fmla="*/ 0 h 1"/>
                <a:gd name="T6" fmla="*/ 34 w 69"/>
                <a:gd name="T7" fmla="*/ 1 h 1"/>
                <a:gd name="T8" fmla="*/ 10 w 69"/>
                <a:gd name="T9" fmla="*/ 0 h 1"/>
                <a:gd name="T10" fmla="*/ 3 w 69"/>
                <a:gd name="T11" fmla="*/ 0 h 1"/>
                <a:gd name="T12" fmla="*/ 0 w 69"/>
                <a:gd name="T13" fmla="*/ 0 h 1"/>
                <a:gd name="T14" fmla="*/ 3 w 69"/>
                <a:gd name="T15" fmla="*/ 0 h 1"/>
                <a:gd name="T16" fmla="*/ 10 w 69"/>
                <a:gd name="T17" fmla="*/ 0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0 h 1"/>
                <a:gd name="T24" fmla="*/ 69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0"/>
                  </a:moveTo>
                  <a:cubicBezTo>
                    <a:pt x="69" y="0"/>
                    <a:pt x="68" y="0"/>
                    <a:pt x="66" y="0"/>
                  </a:cubicBezTo>
                  <a:cubicBezTo>
                    <a:pt x="64" y="0"/>
                    <a:pt x="61" y="0"/>
                    <a:pt x="59" y="0"/>
                  </a:cubicBezTo>
                  <a:cubicBezTo>
                    <a:pt x="52" y="0"/>
                    <a:pt x="44" y="0"/>
                    <a:pt x="34" y="1"/>
                  </a:cubicBezTo>
                  <a:cubicBezTo>
                    <a:pt x="25" y="1"/>
                    <a:pt x="17" y="1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4" y="0"/>
                    <a:pt x="52" y="0"/>
                    <a:pt x="59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0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" name="ïSḻïḑé"/>
            <p:cNvSpPr/>
            <p:nvPr>
              <p:custDataLst>
                <p:tags r:id="rId184"/>
              </p:custDataLst>
            </p:nvPr>
          </p:nvSpPr>
          <p:spPr bwMode="auto">
            <a:xfrm>
              <a:off x="7750583" y="546610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2 h 2"/>
                <a:gd name="T4" fmla="*/ 0 w 12"/>
                <a:gd name="T5" fmla="*/ 2 h 2"/>
                <a:gd name="T6" fmla="*/ 6 w 12"/>
                <a:gd name="T7" fmla="*/ 1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1"/>
                    <a:pt x="9" y="1"/>
                    <a:pt x="6" y="2"/>
                  </a:cubicBezTo>
                  <a:cubicBezTo>
                    <a:pt x="3" y="2"/>
                    <a:pt x="1" y="2"/>
                    <a:pt x="0" y="2"/>
                  </a:cubicBezTo>
                  <a:cubicBezTo>
                    <a:pt x="0" y="2"/>
                    <a:pt x="3" y="1"/>
                    <a:pt x="6" y="1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" name="îṡḷiḑe"/>
            <p:cNvSpPr/>
            <p:nvPr>
              <p:custDataLst>
                <p:tags r:id="rId185"/>
              </p:custDataLst>
            </p:nvPr>
          </p:nvSpPr>
          <p:spPr bwMode="auto">
            <a:xfrm>
              <a:off x="7692193" y="545413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" name="íṧľíďé"/>
            <p:cNvSpPr/>
            <p:nvPr>
              <p:custDataLst>
                <p:tags r:id="rId186"/>
              </p:custDataLst>
            </p:nvPr>
          </p:nvSpPr>
          <p:spPr bwMode="auto">
            <a:xfrm>
              <a:off x="7704170" y="5445147"/>
              <a:ext cx="16470" cy="28447"/>
            </a:xfrm>
            <a:custGeom>
              <a:avLst/>
              <a:gdLst>
                <a:gd name="T0" fmla="*/ 3 w 4"/>
                <a:gd name="T1" fmla="*/ 7 h 7"/>
                <a:gd name="T2" fmla="*/ 2 w 4"/>
                <a:gd name="T3" fmla="*/ 4 h 7"/>
                <a:gd name="T4" fmla="*/ 1 w 4"/>
                <a:gd name="T5" fmla="*/ 1 h 7"/>
                <a:gd name="T6" fmla="*/ 2 w 4"/>
                <a:gd name="T7" fmla="*/ 4 h 7"/>
                <a:gd name="T8" fmla="*/ 3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3" y="7"/>
                  </a:moveTo>
                  <a:cubicBezTo>
                    <a:pt x="3" y="7"/>
                    <a:pt x="2" y="6"/>
                    <a:pt x="2" y="4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1" y="0"/>
                    <a:pt x="2" y="2"/>
                    <a:pt x="2" y="4"/>
                  </a:cubicBezTo>
                  <a:cubicBezTo>
                    <a:pt x="3" y="5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" name="ïSḷïḋe"/>
            <p:cNvSpPr/>
            <p:nvPr>
              <p:custDataLst>
                <p:tags r:id="rId187"/>
              </p:custDataLst>
            </p:nvPr>
          </p:nvSpPr>
          <p:spPr bwMode="auto">
            <a:xfrm>
              <a:off x="7720638" y="5440656"/>
              <a:ext cx="16470" cy="29944"/>
            </a:xfrm>
            <a:custGeom>
              <a:avLst/>
              <a:gdLst>
                <a:gd name="T0" fmla="*/ 4 w 4"/>
                <a:gd name="T1" fmla="*/ 7 h 7"/>
                <a:gd name="T2" fmla="*/ 2 w 4"/>
                <a:gd name="T3" fmla="*/ 4 h 7"/>
                <a:gd name="T4" fmla="*/ 1 w 4"/>
                <a:gd name="T5" fmla="*/ 0 h 7"/>
                <a:gd name="T6" fmla="*/ 3 w 4"/>
                <a:gd name="T7" fmla="*/ 3 h 7"/>
                <a:gd name="T8" fmla="*/ 4 w 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7"/>
                  </a:moveTo>
                  <a:cubicBezTo>
                    <a:pt x="4" y="7"/>
                    <a:pt x="3" y="6"/>
                    <a:pt x="2" y="4"/>
                  </a:cubicBezTo>
                  <a:cubicBezTo>
                    <a:pt x="1" y="2"/>
                    <a:pt x="0" y="1"/>
                    <a:pt x="1" y="0"/>
                  </a:cubicBezTo>
                  <a:cubicBezTo>
                    <a:pt x="1" y="0"/>
                    <a:pt x="2" y="2"/>
                    <a:pt x="3" y="3"/>
                  </a:cubicBezTo>
                  <a:cubicBezTo>
                    <a:pt x="4" y="5"/>
                    <a:pt x="4" y="7"/>
                    <a:pt x="4" y="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" name="îŝļïdè"/>
            <p:cNvSpPr/>
            <p:nvPr>
              <p:custDataLst>
                <p:tags r:id="rId188"/>
              </p:custDataLst>
            </p:nvPr>
          </p:nvSpPr>
          <p:spPr bwMode="auto">
            <a:xfrm>
              <a:off x="7699678" y="537478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9 w 10"/>
                <a:gd name="T3" fmla="*/ 15 h 17"/>
                <a:gd name="T4" fmla="*/ 6 w 10"/>
                <a:gd name="T5" fmla="*/ 9 h 17"/>
                <a:gd name="T6" fmla="*/ 6 w 10"/>
                <a:gd name="T7" fmla="*/ 5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1 h 17"/>
                <a:gd name="T14" fmla="*/ 10 w 10"/>
                <a:gd name="T15" fmla="*/ 12 h 17"/>
                <a:gd name="T16" fmla="*/ 10 w 10"/>
                <a:gd name="T17" fmla="*/ 15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7 h 17"/>
                <a:gd name="T30" fmla="*/ 8 w 10"/>
                <a:gd name="T31" fmla="*/ 13 h 17"/>
                <a:gd name="T32" fmla="*/ 9 w 10"/>
                <a:gd name="T33" fmla="*/ 16 h 17"/>
                <a:gd name="T34" fmla="*/ 8 w 10"/>
                <a:gd name="T35" fmla="*/ 13 h 17"/>
                <a:gd name="T36" fmla="*/ 1 w 10"/>
                <a:gd name="T37" fmla="*/ 7 h 17"/>
                <a:gd name="T38" fmla="*/ 1 w 10"/>
                <a:gd name="T39" fmla="*/ 7 h 17"/>
                <a:gd name="T40" fmla="*/ 5 w 10"/>
                <a:gd name="T41" fmla="*/ 13 h 17"/>
                <a:gd name="T42" fmla="*/ 8 w 10"/>
                <a:gd name="T43" fmla="*/ 15 h 17"/>
                <a:gd name="T44" fmla="*/ 10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5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7"/>
                    <a:pt x="9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5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0" y="4"/>
                    <a:pt x="10" y="8"/>
                    <a:pt x="10" y="12"/>
                  </a:cubicBezTo>
                  <a:cubicBezTo>
                    <a:pt x="10" y="13"/>
                    <a:pt x="10" y="14"/>
                    <a:pt x="10" y="15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6"/>
                    <a:pt x="6" y="15"/>
                  </a:cubicBezTo>
                  <a:cubicBezTo>
                    <a:pt x="6" y="15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7" y="11"/>
                    <a:pt x="8" y="13"/>
                  </a:cubicBezTo>
                  <a:cubicBezTo>
                    <a:pt x="9" y="15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9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10" y="15"/>
                    <a:pt x="10" y="14"/>
                    <a:pt x="10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3"/>
                    <a:pt x="6" y="4"/>
                    <a:pt x="6" y="5"/>
                  </a:cubicBezTo>
                  <a:cubicBezTo>
                    <a:pt x="6" y="6"/>
                    <a:pt x="7" y="8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" name="ïslïḋe"/>
            <p:cNvSpPr/>
            <p:nvPr>
              <p:custDataLst>
                <p:tags r:id="rId189"/>
              </p:custDataLst>
            </p:nvPr>
          </p:nvSpPr>
          <p:spPr bwMode="auto">
            <a:xfrm>
              <a:off x="7741600" y="4244403"/>
              <a:ext cx="687210" cy="1221705"/>
            </a:xfrm>
            <a:custGeom>
              <a:avLst/>
              <a:gdLst>
                <a:gd name="T0" fmla="*/ 61 w 166"/>
                <a:gd name="T1" fmla="*/ 10 h 295"/>
                <a:gd name="T2" fmla="*/ 36 w 166"/>
                <a:gd name="T3" fmla="*/ 147 h 295"/>
                <a:gd name="T4" fmla="*/ 0 w 166"/>
                <a:gd name="T5" fmla="*/ 284 h 295"/>
                <a:gd name="T6" fmla="*/ 6 w 166"/>
                <a:gd name="T7" fmla="*/ 288 h 295"/>
                <a:gd name="T8" fmla="*/ 29 w 166"/>
                <a:gd name="T9" fmla="*/ 293 h 295"/>
                <a:gd name="T10" fmla="*/ 80 w 166"/>
                <a:gd name="T11" fmla="*/ 121 h 295"/>
                <a:gd name="T12" fmla="*/ 99 w 166"/>
                <a:gd name="T13" fmla="*/ 32 h 295"/>
                <a:gd name="T14" fmla="*/ 94 w 166"/>
                <a:gd name="T15" fmla="*/ 291 h 295"/>
                <a:gd name="T16" fmla="*/ 122 w 166"/>
                <a:gd name="T17" fmla="*/ 295 h 295"/>
                <a:gd name="T18" fmla="*/ 125 w 166"/>
                <a:gd name="T19" fmla="*/ 0 h 295"/>
                <a:gd name="T20" fmla="*/ 61 w 16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5">
                  <a:moveTo>
                    <a:pt x="61" y="10"/>
                  </a:moveTo>
                  <a:cubicBezTo>
                    <a:pt x="61" y="10"/>
                    <a:pt x="45" y="112"/>
                    <a:pt x="36" y="147"/>
                  </a:cubicBezTo>
                  <a:cubicBezTo>
                    <a:pt x="30" y="170"/>
                    <a:pt x="0" y="284"/>
                    <a:pt x="0" y="284"/>
                  </a:cubicBezTo>
                  <a:cubicBezTo>
                    <a:pt x="0" y="284"/>
                    <a:pt x="2" y="286"/>
                    <a:pt x="6" y="288"/>
                  </a:cubicBezTo>
                  <a:cubicBezTo>
                    <a:pt x="12" y="290"/>
                    <a:pt x="21" y="293"/>
                    <a:pt x="29" y="293"/>
                  </a:cubicBezTo>
                  <a:cubicBezTo>
                    <a:pt x="29" y="293"/>
                    <a:pt x="65" y="185"/>
                    <a:pt x="80" y="121"/>
                  </a:cubicBezTo>
                  <a:cubicBezTo>
                    <a:pt x="90" y="75"/>
                    <a:pt x="94" y="33"/>
                    <a:pt x="99" y="32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2" y="295"/>
                    <a:pt x="122" y="295"/>
                    <a:pt x="122" y="295"/>
                  </a:cubicBezTo>
                  <a:cubicBezTo>
                    <a:pt x="122" y="295"/>
                    <a:pt x="166" y="59"/>
                    <a:pt x="125" y="0"/>
                  </a:cubicBezTo>
                  <a:cubicBezTo>
                    <a:pt x="61" y="10"/>
                    <a:pt x="61" y="10"/>
                    <a:pt x="61" y="10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3" name="ïṣḷíḓé"/>
            <p:cNvSpPr/>
            <p:nvPr>
              <p:custDataLst>
                <p:tags r:id="rId190"/>
              </p:custDataLst>
            </p:nvPr>
          </p:nvSpPr>
          <p:spPr bwMode="auto">
            <a:xfrm>
              <a:off x="7666739" y="3871604"/>
              <a:ext cx="297941" cy="309918"/>
            </a:xfrm>
            <a:custGeom>
              <a:avLst/>
              <a:gdLst>
                <a:gd name="T0" fmla="*/ 54 w 72"/>
                <a:gd name="T1" fmla="*/ 30 h 75"/>
                <a:gd name="T2" fmla="*/ 42 w 72"/>
                <a:gd name="T3" fmla="*/ 43 h 75"/>
                <a:gd name="T4" fmla="*/ 13 w 72"/>
                <a:gd name="T5" fmla="*/ 0 h 75"/>
                <a:gd name="T6" fmla="*/ 0 w 72"/>
                <a:gd name="T7" fmla="*/ 6 h 75"/>
                <a:gd name="T8" fmla="*/ 42 w 72"/>
                <a:gd name="T9" fmla="*/ 68 h 75"/>
                <a:gd name="T10" fmla="*/ 72 w 72"/>
                <a:gd name="T11" fmla="*/ 44 h 75"/>
                <a:gd name="T12" fmla="*/ 54 w 72"/>
                <a:gd name="T13" fmla="*/ 3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5">
                  <a:moveTo>
                    <a:pt x="54" y="30"/>
                  </a:moveTo>
                  <a:cubicBezTo>
                    <a:pt x="53" y="31"/>
                    <a:pt x="42" y="43"/>
                    <a:pt x="42" y="4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5"/>
                    <a:pt x="42" y="68"/>
                  </a:cubicBezTo>
                  <a:cubicBezTo>
                    <a:pt x="58" y="58"/>
                    <a:pt x="72" y="44"/>
                    <a:pt x="72" y="44"/>
                  </a:cubicBezTo>
                  <a:lnTo>
                    <a:pt x="54" y="30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4" name="i$ḻídê"/>
            <p:cNvSpPr/>
            <p:nvPr>
              <p:custDataLst>
                <p:tags r:id="rId191"/>
              </p:custDataLst>
            </p:nvPr>
          </p:nvSpPr>
          <p:spPr bwMode="auto">
            <a:xfrm>
              <a:off x="7609846" y="3780275"/>
              <a:ext cx="127261" cy="124267"/>
            </a:xfrm>
            <a:custGeom>
              <a:avLst/>
              <a:gdLst>
                <a:gd name="T0" fmla="*/ 0 w 31"/>
                <a:gd name="T1" fmla="*/ 18 h 30"/>
                <a:gd name="T2" fmla="*/ 8 w 31"/>
                <a:gd name="T3" fmla="*/ 28 h 30"/>
                <a:gd name="T4" fmla="*/ 15 w 31"/>
                <a:gd name="T5" fmla="*/ 30 h 30"/>
                <a:gd name="T6" fmla="*/ 27 w 31"/>
                <a:gd name="T7" fmla="*/ 24 h 30"/>
                <a:gd name="T8" fmla="*/ 29 w 31"/>
                <a:gd name="T9" fmla="*/ 20 h 30"/>
                <a:gd name="T10" fmla="*/ 28 w 31"/>
                <a:gd name="T11" fmla="*/ 7 h 30"/>
                <a:gd name="T12" fmla="*/ 30 w 31"/>
                <a:gd name="T13" fmla="*/ 2 h 30"/>
                <a:gd name="T14" fmla="*/ 20 w 31"/>
                <a:gd name="T15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0">
                  <a:moveTo>
                    <a:pt x="0" y="18"/>
                  </a:moveTo>
                  <a:cubicBezTo>
                    <a:pt x="1" y="19"/>
                    <a:pt x="5" y="24"/>
                    <a:pt x="8" y="28"/>
                  </a:cubicBezTo>
                  <a:cubicBezTo>
                    <a:pt x="10" y="30"/>
                    <a:pt x="12" y="30"/>
                    <a:pt x="15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9" y="22"/>
                    <a:pt x="29" y="20"/>
                  </a:cubicBezTo>
                  <a:cubicBezTo>
                    <a:pt x="28" y="17"/>
                    <a:pt x="26" y="10"/>
                    <a:pt x="28" y="7"/>
                  </a:cubicBezTo>
                  <a:cubicBezTo>
                    <a:pt x="30" y="3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5" name="îṡliďé"/>
            <p:cNvSpPr/>
            <p:nvPr>
              <p:custDataLst>
                <p:tags r:id="rId192"/>
              </p:custDataLst>
            </p:nvPr>
          </p:nvSpPr>
          <p:spPr bwMode="auto">
            <a:xfrm>
              <a:off x="7563435" y="3750332"/>
              <a:ext cx="140736" cy="121273"/>
            </a:xfrm>
            <a:custGeom>
              <a:avLst/>
              <a:gdLst>
                <a:gd name="T0" fmla="*/ 34 w 34"/>
                <a:gd name="T1" fmla="*/ 24 h 29"/>
                <a:gd name="T2" fmla="*/ 19 w 34"/>
                <a:gd name="T3" fmla="*/ 2 h 29"/>
                <a:gd name="T4" fmla="*/ 24 w 34"/>
                <a:gd name="T5" fmla="*/ 19 h 29"/>
                <a:gd name="T6" fmla="*/ 9 w 34"/>
                <a:gd name="T7" fmla="*/ 5 h 29"/>
                <a:gd name="T8" fmla="*/ 18 w 34"/>
                <a:gd name="T9" fmla="*/ 21 h 29"/>
                <a:gd name="T10" fmla="*/ 3 w 34"/>
                <a:gd name="T11" fmla="*/ 8 h 29"/>
                <a:gd name="T12" fmla="*/ 12 w 34"/>
                <a:gd name="T13" fmla="*/ 21 h 29"/>
                <a:gd name="T14" fmla="*/ 1 w 34"/>
                <a:gd name="T15" fmla="*/ 18 h 29"/>
                <a:gd name="T16" fmla="*/ 16 w 34"/>
                <a:gd name="T17" fmla="*/ 29 h 29"/>
                <a:gd name="T18" fmla="*/ 34 w 34"/>
                <a:gd name="T1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9">
                  <a:moveTo>
                    <a:pt x="34" y="24"/>
                  </a:moveTo>
                  <a:cubicBezTo>
                    <a:pt x="34" y="24"/>
                    <a:pt x="21" y="3"/>
                    <a:pt x="19" y="2"/>
                  </a:cubicBezTo>
                  <a:cubicBezTo>
                    <a:pt x="16" y="0"/>
                    <a:pt x="21" y="16"/>
                    <a:pt x="24" y="19"/>
                  </a:cubicBezTo>
                  <a:cubicBezTo>
                    <a:pt x="24" y="19"/>
                    <a:pt x="11" y="4"/>
                    <a:pt x="9" y="5"/>
                  </a:cubicBezTo>
                  <a:cubicBezTo>
                    <a:pt x="6" y="5"/>
                    <a:pt x="18" y="21"/>
                    <a:pt x="18" y="21"/>
                  </a:cubicBezTo>
                  <a:cubicBezTo>
                    <a:pt x="18" y="20"/>
                    <a:pt x="5" y="6"/>
                    <a:pt x="3" y="8"/>
                  </a:cubicBezTo>
                  <a:cubicBezTo>
                    <a:pt x="2" y="10"/>
                    <a:pt x="12" y="21"/>
                    <a:pt x="12" y="21"/>
                  </a:cubicBezTo>
                  <a:cubicBezTo>
                    <a:pt x="12" y="21"/>
                    <a:pt x="1" y="16"/>
                    <a:pt x="1" y="18"/>
                  </a:cubicBezTo>
                  <a:cubicBezTo>
                    <a:pt x="0" y="19"/>
                    <a:pt x="16" y="29"/>
                    <a:pt x="16" y="29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6" name="íşḷïḋê"/>
            <p:cNvSpPr/>
            <p:nvPr>
              <p:custDataLst>
                <p:tags r:id="rId193"/>
              </p:custDataLst>
            </p:nvPr>
          </p:nvSpPr>
          <p:spPr bwMode="auto">
            <a:xfrm>
              <a:off x="7832928" y="5407719"/>
              <a:ext cx="16470" cy="41921"/>
            </a:xfrm>
            <a:custGeom>
              <a:avLst/>
              <a:gdLst>
                <a:gd name="T0" fmla="*/ 3 w 4"/>
                <a:gd name="T1" fmla="*/ 1 h 10"/>
                <a:gd name="T2" fmla="*/ 2 w 4"/>
                <a:gd name="T3" fmla="*/ 5 h 10"/>
                <a:gd name="T4" fmla="*/ 0 w 4"/>
                <a:gd name="T5" fmla="*/ 10 h 10"/>
                <a:gd name="T6" fmla="*/ 1 w 4"/>
                <a:gd name="T7" fmla="*/ 5 h 10"/>
                <a:gd name="T8" fmla="*/ 3 w 4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3" y="1"/>
                  </a:moveTo>
                  <a:cubicBezTo>
                    <a:pt x="4" y="1"/>
                    <a:pt x="3" y="3"/>
                    <a:pt x="2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1" y="8"/>
                    <a:pt x="1" y="5"/>
                  </a:cubicBezTo>
                  <a:cubicBezTo>
                    <a:pt x="2" y="3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7" name="iŝlîḋè"/>
            <p:cNvSpPr/>
            <p:nvPr>
              <p:custDataLst>
                <p:tags r:id="rId194"/>
              </p:custDataLst>
            </p:nvPr>
          </p:nvSpPr>
          <p:spPr bwMode="auto">
            <a:xfrm>
              <a:off x="7870358" y="5262490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8" name="ïṩļíḑè"/>
            <p:cNvSpPr/>
            <p:nvPr>
              <p:custDataLst>
                <p:tags r:id="rId195"/>
              </p:custDataLst>
            </p:nvPr>
          </p:nvSpPr>
          <p:spPr bwMode="auto">
            <a:xfrm>
              <a:off x="7915273" y="5114269"/>
              <a:ext cx="25453" cy="73363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9" name="ïṣľiḑe"/>
            <p:cNvSpPr/>
            <p:nvPr>
              <p:custDataLst>
                <p:tags r:id="rId196"/>
              </p:custDataLst>
            </p:nvPr>
          </p:nvSpPr>
          <p:spPr bwMode="auto">
            <a:xfrm>
              <a:off x="7961687" y="4969041"/>
              <a:ext cx="19464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7 h 18"/>
                <a:gd name="T6" fmla="*/ 2 w 5"/>
                <a:gd name="T7" fmla="*/ 8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7"/>
                  </a:cubicBezTo>
                  <a:cubicBezTo>
                    <a:pt x="0" y="17"/>
                    <a:pt x="1" y="13"/>
                    <a:pt x="2" y="8"/>
                  </a:cubicBezTo>
                  <a:cubicBezTo>
                    <a:pt x="3" y="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0" name="iśļîḋê"/>
            <p:cNvSpPr/>
            <p:nvPr>
              <p:custDataLst>
                <p:tags r:id="rId197"/>
              </p:custDataLst>
            </p:nvPr>
          </p:nvSpPr>
          <p:spPr bwMode="auto">
            <a:xfrm>
              <a:off x="8002110" y="4819323"/>
              <a:ext cx="20961" cy="74859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1" name="iš1íḍe"/>
            <p:cNvSpPr/>
            <p:nvPr>
              <p:custDataLst>
                <p:tags r:id="rId198"/>
              </p:custDataLst>
            </p:nvPr>
          </p:nvSpPr>
          <p:spPr bwMode="auto">
            <a:xfrm>
              <a:off x="8044031" y="4671102"/>
              <a:ext cx="20961" cy="73363"/>
            </a:xfrm>
            <a:custGeom>
              <a:avLst/>
              <a:gdLst>
                <a:gd name="T0" fmla="*/ 4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4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0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2" name="íSľïḋê"/>
            <p:cNvSpPr/>
            <p:nvPr>
              <p:custDataLst>
                <p:tags r:id="rId199"/>
              </p:custDataLst>
            </p:nvPr>
          </p:nvSpPr>
          <p:spPr bwMode="auto">
            <a:xfrm>
              <a:off x="8076970" y="4516892"/>
              <a:ext cx="20961" cy="79351"/>
            </a:xfrm>
            <a:custGeom>
              <a:avLst/>
              <a:gdLst>
                <a:gd name="T0" fmla="*/ 4 w 5"/>
                <a:gd name="T1" fmla="*/ 0 h 19"/>
                <a:gd name="T2" fmla="*/ 3 w 5"/>
                <a:gd name="T3" fmla="*/ 9 h 19"/>
                <a:gd name="T4" fmla="*/ 1 w 5"/>
                <a:gd name="T5" fmla="*/ 18 h 19"/>
                <a:gd name="T6" fmla="*/ 2 w 5"/>
                <a:gd name="T7" fmla="*/ 9 h 19"/>
                <a:gd name="T8" fmla="*/ 4 w 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9">
                  <a:moveTo>
                    <a:pt x="4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9"/>
                    <a:pt x="1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3" name="íṣḻíḍé"/>
            <p:cNvSpPr/>
            <p:nvPr>
              <p:custDataLst>
                <p:tags r:id="rId200"/>
              </p:custDataLst>
            </p:nvPr>
          </p:nvSpPr>
          <p:spPr bwMode="auto">
            <a:xfrm>
              <a:off x="8105417" y="4401609"/>
              <a:ext cx="4492" cy="40425"/>
            </a:xfrm>
            <a:custGeom>
              <a:avLst/>
              <a:gdLst>
                <a:gd name="T0" fmla="*/ 1 w 1"/>
                <a:gd name="T1" fmla="*/ 0 h 10"/>
                <a:gd name="T2" fmla="*/ 1 w 1"/>
                <a:gd name="T3" fmla="*/ 5 h 10"/>
                <a:gd name="T4" fmla="*/ 0 w 1"/>
                <a:gd name="T5" fmla="*/ 10 h 10"/>
                <a:gd name="T6" fmla="*/ 0 w 1"/>
                <a:gd name="T7" fmla="*/ 5 h 10"/>
                <a:gd name="T8" fmla="*/ 1 w 1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0">
                  <a:moveTo>
                    <a:pt x="1" y="0"/>
                  </a:moveTo>
                  <a:cubicBezTo>
                    <a:pt x="1" y="0"/>
                    <a:pt x="1" y="2"/>
                    <a:pt x="1" y="5"/>
                  </a:cubicBezTo>
                  <a:cubicBezTo>
                    <a:pt x="1" y="8"/>
                    <a:pt x="1" y="10"/>
                    <a:pt x="0" y="10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0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4" name="ísḷïdè"/>
            <p:cNvSpPr/>
            <p:nvPr>
              <p:custDataLst>
                <p:tags r:id="rId201"/>
              </p:custDataLst>
            </p:nvPr>
          </p:nvSpPr>
          <p:spPr bwMode="auto">
            <a:xfrm>
              <a:off x="8222197" y="5383764"/>
              <a:ext cx="16470" cy="82346"/>
            </a:xfrm>
            <a:custGeom>
              <a:avLst/>
              <a:gdLst>
                <a:gd name="T0" fmla="*/ 3 w 4"/>
                <a:gd name="T1" fmla="*/ 0 h 20"/>
                <a:gd name="T2" fmla="*/ 2 w 4"/>
                <a:gd name="T3" fmla="*/ 10 h 20"/>
                <a:gd name="T4" fmla="*/ 0 w 4"/>
                <a:gd name="T5" fmla="*/ 20 h 20"/>
                <a:gd name="T6" fmla="*/ 1 w 4"/>
                <a:gd name="T7" fmla="*/ 10 h 20"/>
                <a:gd name="T8" fmla="*/ 3 w 4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0">
                  <a:moveTo>
                    <a:pt x="3" y="0"/>
                  </a:moveTo>
                  <a:cubicBezTo>
                    <a:pt x="4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6"/>
                    <a:pt x="1" y="10"/>
                  </a:cubicBezTo>
                  <a:cubicBezTo>
                    <a:pt x="2" y="5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5" name="íśľîḑê"/>
            <p:cNvSpPr/>
            <p:nvPr>
              <p:custDataLst>
                <p:tags r:id="rId202"/>
              </p:custDataLst>
            </p:nvPr>
          </p:nvSpPr>
          <p:spPr bwMode="auto">
            <a:xfrm>
              <a:off x="8246151" y="5222067"/>
              <a:ext cx="13475" cy="82346"/>
            </a:xfrm>
            <a:custGeom>
              <a:avLst/>
              <a:gdLst>
                <a:gd name="T0" fmla="*/ 2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2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2" y="0"/>
                  </a:moveTo>
                  <a:cubicBezTo>
                    <a:pt x="3" y="0"/>
                    <a:pt x="2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20"/>
                    <a:pt x="0" y="15"/>
                    <a:pt x="1" y="10"/>
                  </a:cubicBezTo>
                  <a:cubicBezTo>
                    <a:pt x="1" y="4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6" name="iṡľîḍè"/>
            <p:cNvSpPr/>
            <p:nvPr>
              <p:custDataLst>
                <p:tags r:id="rId203"/>
              </p:custDataLst>
            </p:nvPr>
          </p:nvSpPr>
          <p:spPr bwMode="auto">
            <a:xfrm>
              <a:off x="8262621" y="5055878"/>
              <a:ext cx="13475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1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1" y="20"/>
                    <a:pt x="1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7" name="íṡ1ídé"/>
            <p:cNvSpPr/>
            <p:nvPr>
              <p:custDataLst>
                <p:tags r:id="rId204"/>
              </p:custDataLst>
            </p:nvPr>
          </p:nvSpPr>
          <p:spPr bwMode="auto">
            <a:xfrm>
              <a:off x="8279089" y="4889690"/>
              <a:ext cx="8983" cy="83842"/>
            </a:xfrm>
            <a:custGeom>
              <a:avLst/>
              <a:gdLst>
                <a:gd name="T0" fmla="*/ 2 w 2"/>
                <a:gd name="T1" fmla="*/ 0 h 20"/>
                <a:gd name="T2" fmla="*/ 1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8" name="ïSľíḓê"/>
            <p:cNvSpPr/>
            <p:nvPr>
              <p:custDataLst>
                <p:tags r:id="rId205"/>
              </p:custDataLst>
            </p:nvPr>
          </p:nvSpPr>
          <p:spPr bwMode="auto">
            <a:xfrm>
              <a:off x="8292565" y="4724999"/>
              <a:ext cx="4492" cy="82346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0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9" name="iṧḷïḍe"/>
            <p:cNvSpPr/>
            <p:nvPr>
              <p:custDataLst>
                <p:tags r:id="rId206"/>
              </p:custDataLst>
            </p:nvPr>
          </p:nvSpPr>
          <p:spPr bwMode="auto">
            <a:xfrm>
              <a:off x="8292565" y="4558812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1 w 1"/>
                <a:gd name="T3" fmla="*/ 10 h 20"/>
                <a:gd name="T4" fmla="*/ 1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1" y="20"/>
                  </a:cubicBezTo>
                  <a:cubicBezTo>
                    <a:pt x="1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0" name="ïSḷîde"/>
            <p:cNvSpPr/>
            <p:nvPr>
              <p:custDataLst>
                <p:tags r:id="rId207"/>
              </p:custDataLst>
            </p:nvPr>
          </p:nvSpPr>
          <p:spPr bwMode="auto">
            <a:xfrm>
              <a:off x="8276094" y="4392625"/>
              <a:ext cx="11978" cy="83842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1" y="0"/>
                    <a:pt x="1" y="5"/>
                    <a:pt x="2" y="10"/>
                  </a:cubicBezTo>
                  <a:cubicBezTo>
                    <a:pt x="3" y="16"/>
                    <a:pt x="3" y="20"/>
                    <a:pt x="3" y="20"/>
                  </a:cubicBezTo>
                  <a:cubicBezTo>
                    <a:pt x="3" y="20"/>
                    <a:pt x="2" y="16"/>
                    <a:pt x="1" y="10"/>
                  </a:cubicBezTo>
                  <a:cubicBezTo>
                    <a:pt x="1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1" name="ïṣľîḑê"/>
            <p:cNvSpPr/>
            <p:nvPr>
              <p:custDataLst>
                <p:tags r:id="rId208"/>
              </p:custDataLst>
            </p:nvPr>
          </p:nvSpPr>
          <p:spPr bwMode="auto">
            <a:xfrm>
              <a:off x="8246151" y="4293810"/>
              <a:ext cx="13475" cy="20961"/>
            </a:xfrm>
            <a:custGeom>
              <a:avLst/>
              <a:gdLst>
                <a:gd name="T0" fmla="*/ 0 w 3"/>
                <a:gd name="T1" fmla="*/ 0 h 5"/>
                <a:gd name="T2" fmla="*/ 2 w 3"/>
                <a:gd name="T3" fmla="*/ 2 h 5"/>
                <a:gd name="T4" fmla="*/ 2 w 3"/>
                <a:gd name="T5" fmla="*/ 5 h 5"/>
                <a:gd name="T6" fmla="*/ 1 w 3"/>
                <a:gd name="T7" fmla="*/ 3 h 5"/>
                <a:gd name="T8" fmla="*/ 0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2" y="4"/>
                    <a:pt x="3" y="5"/>
                    <a:pt x="2" y="5"/>
                  </a:cubicBezTo>
                  <a:cubicBezTo>
                    <a:pt x="2" y="5"/>
                    <a:pt x="2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2" name="îš1îde"/>
            <p:cNvSpPr/>
            <p:nvPr>
              <p:custDataLst>
                <p:tags r:id="rId209"/>
              </p:custDataLst>
            </p:nvPr>
          </p:nvSpPr>
          <p:spPr bwMode="auto">
            <a:xfrm>
              <a:off x="7750583" y="5383763"/>
              <a:ext cx="119775" cy="44916"/>
            </a:xfrm>
            <a:custGeom>
              <a:avLst/>
              <a:gdLst>
                <a:gd name="T0" fmla="*/ 29 w 29"/>
                <a:gd name="T1" fmla="*/ 11 h 11"/>
                <a:gd name="T2" fmla="*/ 28 w 29"/>
                <a:gd name="T3" fmla="*/ 11 h 11"/>
                <a:gd name="T4" fmla="*/ 25 w 29"/>
                <a:gd name="T5" fmla="*/ 11 h 11"/>
                <a:gd name="T6" fmla="*/ 14 w 29"/>
                <a:gd name="T7" fmla="*/ 8 h 11"/>
                <a:gd name="T8" fmla="*/ 3 w 29"/>
                <a:gd name="T9" fmla="*/ 3 h 11"/>
                <a:gd name="T10" fmla="*/ 1 w 29"/>
                <a:gd name="T11" fmla="*/ 1 h 11"/>
                <a:gd name="T12" fmla="*/ 0 w 29"/>
                <a:gd name="T13" fmla="*/ 0 h 11"/>
                <a:gd name="T14" fmla="*/ 4 w 29"/>
                <a:gd name="T15" fmla="*/ 3 h 11"/>
                <a:gd name="T16" fmla="*/ 14 w 29"/>
                <a:gd name="T17" fmla="*/ 8 h 11"/>
                <a:gd name="T18" fmla="*/ 25 w 29"/>
                <a:gd name="T19" fmla="*/ 11 h 11"/>
                <a:gd name="T20" fmla="*/ 29 w 29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1">
                  <a:moveTo>
                    <a:pt x="29" y="11"/>
                  </a:moveTo>
                  <a:cubicBezTo>
                    <a:pt x="29" y="11"/>
                    <a:pt x="29" y="11"/>
                    <a:pt x="28" y="11"/>
                  </a:cubicBezTo>
                  <a:cubicBezTo>
                    <a:pt x="27" y="11"/>
                    <a:pt x="26" y="11"/>
                    <a:pt x="25" y="11"/>
                  </a:cubicBezTo>
                  <a:cubicBezTo>
                    <a:pt x="22" y="11"/>
                    <a:pt x="18" y="10"/>
                    <a:pt x="14" y="8"/>
                  </a:cubicBezTo>
                  <a:cubicBezTo>
                    <a:pt x="9" y="7"/>
                    <a:pt x="6" y="5"/>
                    <a:pt x="3" y="3"/>
                  </a:cubicBezTo>
                  <a:cubicBezTo>
                    <a:pt x="2" y="2"/>
                    <a:pt x="1" y="2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4" y="3"/>
                  </a:cubicBezTo>
                  <a:cubicBezTo>
                    <a:pt x="6" y="4"/>
                    <a:pt x="10" y="6"/>
                    <a:pt x="14" y="8"/>
                  </a:cubicBezTo>
                  <a:cubicBezTo>
                    <a:pt x="18" y="9"/>
                    <a:pt x="22" y="10"/>
                    <a:pt x="25" y="11"/>
                  </a:cubicBezTo>
                  <a:cubicBezTo>
                    <a:pt x="28" y="11"/>
                    <a:pt x="29" y="11"/>
                    <a:pt x="29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3" name="îš1ide"/>
            <p:cNvSpPr/>
            <p:nvPr>
              <p:custDataLst>
                <p:tags r:id="rId210"/>
              </p:custDataLst>
            </p:nvPr>
          </p:nvSpPr>
          <p:spPr bwMode="auto">
            <a:xfrm>
              <a:off x="8126376" y="5424186"/>
              <a:ext cx="133250" cy="11977"/>
            </a:xfrm>
            <a:custGeom>
              <a:avLst/>
              <a:gdLst>
                <a:gd name="T0" fmla="*/ 32 w 32"/>
                <a:gd name="T1" fmla="*/ 3 h 3"/>
                <a:gd name="T2" fmla="*/ 16 w 32"/>
                <a:gd name="T3" fmla="*/ 2 h 3"/>
                <a:gd name="T4" fmla="*/ 0 w 32"/>
                <a:gd name="T5" fmla="*/ 0 h 3"/>
                <a:gd name="T6" fmla="*/ 16 w 32"/>
                <a:gd name="T7" fmla="*/ 1 h 3"/>
                <a:gd name="T8" fmla="*/ 32 w 3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">
                  <a:moveTo>
                    <a:pt x="32" y="3"/>
                  </a:moveTo>
                  <a:cubicBezTo>
                    <a:pt x="32" y="3"/>
                    <a:pt x="25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4" name="ïşļíḍê"/>
            <p:cNvSpPr/>
            <p:nvPr>
              <p:custDataLst>
                <p:tags r:id="rId211"/>
              </p:custDataLst>
            </p:nvPr>
          </p:nvSpPr>
          <p:spPr bwMode="auto">
            <a:xfrm>
              <a:off x="7877842" y="3829681"/>
              <a:ext cx="550965" cy="480598"/>
            </a:xfrm>
            <a:custGeom>
              <a:avLst/>
              <a:gdLst>
                <a:gd name="T0" fmla="*/ 0 w 133"/>
                <a:gd name="T1" fmla="*/ 38 h 116"/>
                <a:gd name="T2" fmla="*/ 23 w 133"/>
                <a:gd name="T3" fmla="*/ 13 h 116"/>
                <a:gd name="T4" fmla="*/ 58 w 133"/>
                <a:gd name="T5" fmla="*/ 3 h 116"/>
                <a:gd name="T6" fmla="*/ 123 w 133"/>
                <a:gd name="T7" fmla="*/ 35 h 116"/>
                <a:gd name="T8" fmla="*/ 133 w 133"/>
                <a:gd name="T9" fmla="*/ 65 h 116"/>
                <a:gd name="T10" fmla="*/ 104 w 133"/>
                <a:gd name="T11" fmla="*/ 71 h 116"/>
                <a:gd name="T12" fmla="*/ 95 w 133"/>
                <a:gd name="T13" fmla="*/ 50 h 116"/>
                <a:gd name="T14" fmla="*/ 94 w 133"/>
                <a:gd name="T15" fmla="*/ 79 h 116"/>
                <a:gd name="T16" fmla="*/ 100 w 133"/>
                <a:gd name="T17" fmla="*/ 110 h 116"/>
                <a:gd name="T18" fmla="*/ 24 w 133"/>
                <a:gd name="T19" fmla="*/ 116 h 116"/>
                <a:gd name="T20" fmla="*/ 30 w 133"/>
                <a:gd name="T21" fmla="*/ 48 h 116"/>
                <a:gd name="T22" fmla="*/ 21 w 133"/>
                <a:gd name="T23" fmla="*/ 56 h 116"/>
                <a:gd name="T24" fmla="*/ 0 w 133"/>
                <a:gd name="T25" fmla="*/ 3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6">
                  <a:moveTo>
                    <a:pt x="0" y="38"/>
                  </a:moveTo>
                  <a:cubicBezTo>
                    <a:pt x="0" y="38"/>
                    <a:pt x="18" y="16"/>
                    <a:pt x="23" y="13"/>
                  </a:cubicBezTo>
                  <a:cubicBezTo>
                    <a:pt x="27" y="9"/>
                    <a:pt x="40" y="0"/>
                    <a:pt x="58" y="3"/>
                  </a:cubicBezTo>
                  <a:cubicBezTo>
                    <a:pt x="77" y="6"/>
                    <a:pt x="111" y="5"/>
                    <a:pt x="123" y="35"/>
                  </a:cubicBezTo>
                  <a:cubicBezTo>
                    <a:pt x="131" y="55"/>
                    <a:pt x="133" y="65"/>
                    <a:pt x="133" y="65"/>
                  </a:cubicBezTo>
                  <a:cubicBezTo>
                    <a:pt x="133" y="65"/>
                    <a:pt x="117" y="73"/>
                    <a:pt x="104" y="71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5" y="50"/>
                    <a:pt x="89" y="51"/>
                    <a:pt x="94" y="79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8"/>
                    <a:pt x="0" y="38"/>
                    <a:pt x="0" y="38"/>
                  </a:cubicBezTo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5" name="iśḻiḑè"/>
            <p:cNvSpPr/>
            <p:nvPr>
              <p:custDataLst>
                <p:tags r:id="rId212"/>
              </p:custDataLst>
            </p:nvPr>
          </p:nvSpPr>
          <p:spPr bwMode="auto">
            <a:xfrm>
              <a:off x="7973663" y="4293810"/>
              <a:ext cx="4492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6" name="îṣlïḑè"/>
            <p:cNvSpPr/>
            <p:nvPr>
              <p:custDataLst>
                <p:tags r:id="rId213"/>
              </p:custDataLst>
            </p:nvPr>
          </p:nvSpPr>
          <p:spPr bwMode="auto">
            <a:xfrm>
              <a:off x="7978155" y="4272850"/>
              <a:ext cx="309918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3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1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7" name="iśľîḓê"/>
            <p:cNvSpPr/>
            <p:nvPr>
              <p:custDataLst>
                <p:tags r:id="rId214"/>
              </p:custDataLst>
            </p:nvPr>
          </p:nvSpPr>
          <p:spPr bwMode="auto">
            <a:xfrm>
              <a:off x="8121885" y="5449638"/>
              <a:ext cx="208110" cy="65876"/>
            </a:xfrm>
            <a:custGeom>
              <a:avLst/>
              <a:gdLst>
                <a:gd name="T0" fmla="*/ 0 w 139"/>
                <a:gd name="T1" fmla="*/ 39 h 44"/>
                <a:gd name="T2" fmla="*/ 6 w 139"/>
                <a:gd name="T3" fmla="*/ 3 h 44"/>
                <a:gd name="T4" fmla="*/ 47 w 139"/>
                <a:gd name="T5" fmla="*/ 0 h 44"/>
                <a:gd name="T6" fmla="*/ 139 w 139"/>
                <a:gd name="T7" fmla="*/ 33 h 44"/>
                <a:gd name="T8" fmla="*/ 139 w 139"/>
                <a:gd name="T9" fmla="*/ 44 h 44"/>
                <a:gd name="T10" fmla="*/ 0 w 139"/>
                <a:gd name="T11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44">
                  <a:moveTo>
                    <a:pt x="0" y="39"/>
                  </a:moveTo>
                  <a:lnTo>
                    <a:pt x="6" y="3"/>
                  </a:lnTo>
                  <a:lnTo>
                    <a:pt x="47" y="0"/>
                  </a:lnTo>
                  <a:lnTo>
                    <a:pt x="139" y="33"/>
                  </a:lnTo>
                  <a:lnTo>
                    <a:pt x="139" y="44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8" name="ïŝḷîḍé"/>
            <p:cNvSpPr/>
            <p:nvPr>
              <p:custDataLst>
                <p:tags r:id="rId215"/>
              </p:custDataLst>
            </p:nvPr>
          </p:nvSpPr>
          <p:spPr bwMode="auto">
            <a:xfrm>
              <a:off x="8118891" y="5499047"/>
              <a:ext cx="206612" cy="11977"/>
            </a:xfrm>
            <a:custGeom>
              <a:avLst/>
              <a:gdLst>
                <a:gd name="T0" fmla="*/ 50 w 50"/>
                <a:gd name="T1" fmla="*/ 1 h 3"/>
                <a:gd name="T2" fmla="*/ 48 w 50"/>
                <a:gd name="T3" fmla="*/ 1 h 3"/>
                <a:gd name="T4" fmla="*/ 43 w 50"/>
                <a:gd name="T5" fmla="*/ 2 h 3"/>
                <a:gd name="T6" fmla="*/ 25 w 50"/>
                <a:gd name="T7" fmla="*/ 3 h 3"/>
                <a:gd name="T8" fmla="*/ 7 w 50"/>
                <a:gd name="T9" fmla="*/ 2 h 3"/>
                <a:gd name="T10" fmla="*/ 2 w 50"/>
                <a:gd name="T11" fmla="*/ 1 h 3"/>
                <a:gd name="T12" fmla="*/ 0 w 50"/>
                <a:gd name="T13" fmla="*/ 0 h 3"/>
                <a:gd name="T14" fmla="*/ 2 w 50"/>
                <a:gd name="T15" fmla="*/ 1 h 3"/>
                <a:gd name="T16" fmla="*/ 7 w 50"/>
                <a:gd name="T17" fmla="*/ 1 h 3"/>
                <a:gd name="T18" fmla="*/ 25 w 50"/>
                <a:gd name="T19" fmla="*/ 2 h 3"/>
                <a:gd name="T20" fmla="*/ 43 w 50"/>
                <a:gd name="T21" fmla="*/ 1 h 3"/>
                <a:gd name="T22" fmla="*/ 48 w 50"/>
                <a:gd name="T23" fmla="*/ 1 h 3"/>
                <a:gd name="T24" fmla="*/ 50 w 50"/>
                <a:gd name="T2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">
                  <a:moveTo>
                    <a:pt x="50" y="1"/>
                  </a:moveTo>
                  <a:cubicBezTo>
                    <a:pt x="50" y="1"/>
                    <a:pt x="50" y="1"/>
                    <a:pt x="48" y="1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38" y="3"/>
                    <a:pt x="32" y="3"/>
                    <a:pt x="25" y="3"/>
                  </a:cubicBezTo>
                  <a:cubicBezTo>
                    <a:pt x="18" y="3"/>
                    <a:pt x="12" y="2"/>
                    <a:pt x="7" y="2"/>
                  </a:cubicBezTo>
                  <a:cubicBezTo>
                    <a:pt x="5" y="1"/>
                    <a:pt x="3" y="1"/>
                    <a:pt x="2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2" y="1"/>
                  </a:cubicBezTo>
                  <a:cubicBezTo>
                    <a:pt x="3" y="1"/>
                    <a:pt x="5" y="1"/>
                    <a:pt x="7" y="1"/>
                  </a:cubicBezTo>
                  <a:cubicBezTo>
                    <a:pt x="12" y="2"/>
                    <a:pt x="18" y="2"/>
                    <a:pt x="25" y="2"/>
                  </a:cubicBezTo>
                  <a:cubicBezTo>
                    <a:pt x="32" y="2"/>
                    <a:pt x="38" y="2"/>
                    <a:pt x="43" y="1"/>
                  </a:cubicBezTo>
                  <a:cubicBezTo>
                    <a:pt x="45" y="1"/>
                    <a:pt x="46" y="1"/>
                    <a:pt x="48" y="1"/>
                  </a:cubicBezTo>
                  <a:cubicBezTo>
                    <a:pt x="50" y="1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9" name="iṧḻîḓe"/>
            <p:cNvSpPr/>
            <p:nvPr>
              <p:custDataLst>
                <p:tags r:id="rId216"/>
              </p:custDataLst>
            </p:nvPr>
          </p:nvSpPr>
          <p:spPr bwMode="auto">
            <a:xfrm>
              <a:off x="8039539" y="4347708"/>
              <a:ext cx="211104" cy="56893"/>
            </a:xfrm>
            <a:custGeom>
              <a:avLst/>
              <a:gdLst>
                <a:gd name="T0" fmla="*/ 51 w 51"/>
                <a:gd name="T1" fmla="*/ 1 h 14"/>
                <a:gd name="T2" fmla="*/ 25 w 51"/>
                <a:gd name="T3" fmla="*/ 8 h 14"/>
                <a:gd name="T4" fmla="*/ 0 w 51"/>
                <a:gd name="T5" fmla="*/ 14 h 14"/>
                <a:gd name="T6" fmla="*/ 25 w 51"/>
                <a:gd name="T7" fmla="*/ 7 h 14"/>
                <a:gd name="T8" fmla="*/ 51 w 51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4">
                  <a:moveTo>
                    <a:pt x="51" y="1"/>
                  </a:moveTo>
                  <a:cubicBezTo>
                    <a:pt x="51" y="1"/>
                    <a:pt x="39" y="4"/>
                    <a:pt x="25" y="8"/>
                  </a:cubicBezTo>
                  <a:cubicBezTo>
                    <a:pt x="11" y="11"/>
                    <a:pt x="0" y="14"/>
                    <a:pt x="0" y="14"/>
                  </a:cubicBezTo>
                  <a:cubicBezTo>
                    <a:pt x="0" y="13"/>
                    <a:pt x="11" y="10"/>
                    <a:pt x="25" y="7"/>
                  </a:cubicBezTo>
                  <a:cubicBezTo>
                    <a:pt x="39" y="3"/>
                    <a:pt x="50" y="0"/>
                    <a:pt x="51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0" name="îṥlîḑè"/>
            <p:cNvSpPr/>
            <p:nvPr>
              <p:custDataLst>
                <p:tags r:id="rId217"/>
              </p:custDataLst>
            </p:nvPr>
          </p:nvSpPr>
          <p:spPr bwMode="auto">
            <a:xfrm>
              <a:off x="7978155" y="3501798"/>
              <a:ext cx="326387" cy="705176"/>
            </a:xfrm>
            <a:custGeom>
              <a:avLst/>
              <a:gdLst>
                <a:gd name="T0" fmla="*/ 49 w 79"/>
                <a:gd name="T1" fmla="*/ 8 h 170"/>
                <a:gd name="T2" fmla="*/ 24 w 79"/>
                <a:gd name="T3" fmla="*/ 10 h 170"/>
                <a:gd name="T4" fmla="*/ 20 w 79"/>
                <a:gd name="T5" fmla="*/ 37 h 170"/>
                <a:gd name="T6" fmla="*/ 19 w 79"/>
                <a:gd name="T7" fmla="*/ 65 h 170"/>
                <a:gd name="T8" fmla="*/ 7 w 79"/>
                <a:gd name="T9" fmla="*/ 84 h 170"/>
                <a:gd name="T10" fmla="*/ 3 w 79"/>
                <a:gd name="T11" fmla="*/ 104 h 170"/>
                <a:gd name="T12" fmla="*/ 12 w 79"/>
                <a:gd name="T13" fmla="*/ 119 h 170"/>
                <a:gd name="T14" fmla="*/ 10 w 79"/>
                <a:gd name="T15" fmla="*/ 149 h 170"/>
                <a:gd name="T16" fmla="*/ 39 w 79"/>
                <a:gd name="T17" fmla="*/ 166 h 170"/>
                <a:gd name="T18" fmla="*/ 59 w 79"/>
                <a:gd name="T19" fmla="*/ 136 h 170"/>
                <a:gd name="T20" fmla="*/ 63 w 79"/>
                <a:gd name="T21" fmla="*/ 106 h 170"/>
                <a:gd name="T22" fmla="*/ 75 w 79"/>
                <a:gd name="T23" fmla="*/ 95 h 170"/>
                <a:gd name="T24" fmla="*/ 72 w 79"/>
                <a:gd name="T25" fmla="*/ 70 h 170"/>
                <a:gd name="T26" fmla="*/ 61 w 79"/>
                <a:gd name="T27" fmla="*/ 47 h 170"/>
                <a:gd name="T28" fmla="*/ 63 w 79"/>
                <a:gd name="T29" fmla="*/ 30 h 170"/>
                <a:gd name="T30" fmla="*/ 63 w 79"/>
                <a:gd name="T31" fmla="*/ 13 h 170"/>
                <a:gd name="T32" fmla="*/ 49 w 79"/>
                <a:gd name="T33" fmla="*/ 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" h="170">
                  <a:moveTo>
                    <a:pt x="49" y="8"/>
                  </a:moveTo>
                  <a:cubicBezTo>
                    <a:pt x="43" y="0"/>
                    <a:pt x="30" y="2"/>
                    <a:pt x="24" y="10"/>
                  </a:cubicBezTo>
                  <a:cubicBezTo>
                    <a:pt x="19" y="17"/>
                    <a:pt x="19" y="27"/>
                    <a:pt x="20" y="37"/>
                  </a:cubicBezTo>
                  <a:cubicBezTo>
                    <a:pt x="20" y="46"/>
                    <a:pt x="22" y="56"/>
                    <a:pt x="19" y="65"/>
                  </a:cubicBezTo>
                  <a:cubicBezTo>
                    <a:pt x="16" y="72"/>
                    <a:pt x="11" y="78"/>
                    <a:pt x="7" y="84"/>
                  </a:cubicBezTo>
                  <a:cubicBezTo>
                    <a:pt x="3" y="90"/>
                    <a:pt x="0" y="97"/>
                    <a:pt x="3" y="104"/>
                  </a:cubicBezTo>
                  <a:cubicBezTo>
                    <a:pt x="5" y="110"/>
                    <a:pt x="10" y="114"/>
                    <a:pt x="12" y="119"/>
                  </a:cubicBezTo>
                  <a:cubicBezTo>
                    <a:pt x="15" y="129"/>
                    <a:pt x="8" y="139"/>
                    <a:pt x="10" y="149"/>
                  </a:cubicBezTo>
                  <a:cubicBezTo>
                    <a:pt x="12" y="162"/>
                    <a:pt x="27" y="170"/>
                    <a:pt x="39" y="166"/>
                  </a:cubicBezTo>
                  <a:cubicBezTo>
                    <a:pt x="51" y="162"/>
                    <a:pt x="58" y="149"/>
                    <a:pt x="59" y="136"/>
                  </a:cubicBezTo>
                  <a:cubicBezTo>
                    <a:pt x="60" y="126"/>
                    <a:pt x="57" y="114"/>
                    <a:pt x="63" y="106"/>
                  </a:cubicBezTo>
                  <a:cubicBezTo>
                    <a:pt x="67" y="101"/>
                    <a:pt x="72" y="99"/>
                    <a:pt x="75" y="95"/>
                  </a:cubicBezTo>
                  <a:cubicBezTo>
                    <a:pt x="79" y="87"/>
                    <a:pt x="76" y="78"/>
                    <a:pt x="72" y="70"/>
                  </a:cubicBezTo>
                  <a:cubicBezTo>
                    <a:pt x="67" y="63"/>
                    <a:pt x="61" y="56"/>
                    <a:pt x="61" y="47"/>
                  </a:cubicBezTo>
                  <a:cubicBezTo>
                    <a:pt x="60" y="42"/>
                    <a:pt x="62" y="36"/>
                    <a:pt x="63" y="30"/>
                  </a:cubicBezTo>
                  <a:cubicBezTo>
                    <a:pt x="65" y="24"/>
                    <a:pt x="65" y="18"/>
                    <a:pt x="63" y="13"/>
                  </a:cubicBezTo>
                  <a:cubicBezTo>
                    <a:pt x="61" y="8"/>
                    <a:pt x="54" y="4"/>
                    <a:pt x="49" y="6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1" name="ïṡľîďè"/>
            <p:cNvSpPr/>
            <p:nvPr>
              <p:custDataLst>
                <p:tags r:id="rId218"/>
              </p:custDataLst>
            </p:nvPr>
          </p:nvSpPr>
          <p:spPr bwMode="auto">
            <a:xfrm>
              <a:off x="9095057" y="1687206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3 h 86"/>
                <a:gd name="T6" fmla="*/ 0 w 132"/>
                <a:gd name="T7" fmla="*/ 22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2 h 86"/>
                <a:gd name="T14" fmla="*/ 132 w 132"/>
                <a:gd name="T15" fmla="*/ 63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2"/>
                  </a:cubicBezTo>
                  <a:cubicBezTo>
                    <a:pt x="132" y="63"/>
                    <a:pt x="132" y="63"/>
                    <a:pt x="132" y="63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2" name="ïṧľîdê"/>
            <p:cNvSpPr/>
            <p:nvPr>
              <p:custDataLst>
                <p:tags r:id="rId219"/>
              </p:custDataLst>
            </p:nvPr>
          </p:nvSpPr>
          <p:spPr bwMode="auto">
            <a:xfrm>
              <a:off x="9228306" y="2006107"/>
              <a:ext cx="98814" cy="149719"/>
            </a:xfrm>
            <a:custGeom>
              <a:avLst/>
              <a:gdLst>
                <a:gd name="T0" fmla="*/ 0 w 66"/>
                <a:gd name="T1" fmla="*/ 0 h 100"/>
                <a:gd name="T2" fmla="*/ 2 w 66"/>
                <a:gd name="T3" fmla="*/ 100 h 100"/>
                <a:gd name="T4" fmla="*/ 66 w 66"/>
                <a:gd name="T5" fmla="*/ 17 h 100"/>
                <a:gd name="T6" fmla="*/ 0 w 66"/>
                <a:gd name="T7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0">
                  <a:moveTo>
                    <a:pt x="0" y="0"/>
                  </a:moveTo>
                  <a:lnTo>
                    <a:pt x="2" y="100"/>
                  </a:lnTo>
                  <a:lnTo>
                    <a:pt x="66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3" name="îṡ1ïḑê"/>
            <p:cNvSpPr/>
            <p:nvPr>
              <p:custDataLst>
                <p:tags r:id="rId220"/>
              </p:custDataLst>
            </p:nvPr>
          </p:nvSpPr>
          <p:spPr bwMode="auto">
            <a:xfrm>
              <a:off x="9894555" y="4186013"/>
              <a:ext cx="546474" cy="356331"/>
            </a:xfrm>
            <a:custGeom>
              <a:avLst/>
              <a:gdLst>
                <a:gd name="T0" fmla="*/ 109 w 132"/>
                <a:gd name="T1" fmla="*/ 86 h 86"/>
                <a:gd name="T2" fmla="*/ 22 w 132"/>
                <a:gd name="T3" fmla="*/ 86 h 86"/>
                <a:gd name="T4" fmla="*/ 0 w 132"/>
                <a:gd name="T5" fmla="*/ 64 h 86"/>
                <a:gd name="T6" fmla="*/ 0 w 132"/>
                <a:gd name="T7" fmla="*/ 23 h 86"/>
                <a:gd name="T8" fmla="*/ 22 w 132"/>
                <a:gd name="T9" fmla="*/ 0 h 86"/>
                <a:gd name="T10" fmla="*/ 109 w 132"/>
                <a:gd name="T11" fmla="*/ 0 h 86"/>
                <a:gd name="T12" fmla="*/ 132 w 132"/>
                <a:gd name="T13" fmla="*/ 23 h 86"/>
                <a:gd name="T14" fmla="*/ 132 w 132"/>
                <a:gd name="T15" fmla="*/ 64 h 86"/>
                <a:gd name="T16" fmla="*/ 109 w 132"/>
                <a:gd name="T1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86">
                  <a:moveTo>
                    <a:pt x="109" y="86"/>
                  </a:moveTo>
                  <a:cubicBezTo>
                    <a:pt x="22" y="86"/>
                    <a:pt x="22" y="86"/>
                    <a:pt x="22" y="86"/>
                  </a:cubicBezTo>
                  <a:cubicBezTo>
                    <a:pt x="10" y="86"/>
                    <a:pt x="0" y="76"/>
                    <a:pt x="0" y="6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22" y="0"/>
                    <a:pt x="132" y="10"/>
                    <a:pt x="132" y="23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2" y="76"/>
                    <a:pt x="122" y="86"/>
                    <a:pt x="109" y="86"/>
                  </a:cubicBez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4" name="iṡḻídê"/>
            <p:cNvSpPr/>
            <p:nvPr>
              <p:custDataLst>
                <p:tags r:id="rId221"/>
              </p:custDataLst>
            </p:nvPr>
          </p:nvSpPr>
          <p:spPr bwMode="auto">
            <a:xfrm>
              <a:off x="10026309" y="4504913"/>
              <a:ext cx="98814" cy="152713"/>
            </a:xfrm>
            <a:custGeom>
              <a:avLst/>
              <a:gdLst>
                <a:gd name="T0" fmla="*/ 0 w 66"/>
                <a:gd name="T1" fmla="*/ 0 h 102"/>
                <a:gd name="T2" fmla="*/ 3 w 66"/>
                <a:gd name="T3" fmla="*/ 102 h 102"/>
                <a:gd name="T4" fmla="*/ 66 w 66"/>
                <a:gd name="T5" fmla="*/ 19 h 102"/>
                <a:gd name="T6" fmla="*/ 0 w 66"/>
                <a:gd name="T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02">
                  <a:moveTo>
                    <a:pt x="0" y="0"/>
                  </a:moveTo>
                  <a:lnTo>
                    <a:pt x="3" y="102"/>
                  </a:lnTo>
                  <a:lnTo>
                    <a:pt x="66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5" name="íšḻiḍe"/>
            <p:cNvSpPr/>
            <p:nvPr>
              <p:custDataLst>
                <p:tags r:id="rId222"/>
              </p:custDataLst>
            </p:nvPr>
          </p:nvSpPr>
          <p:spPr bwMode="auto">
            <a:xfrm>
              <a:off x="6280343" y="4425563"/>
              <a:ext cx="194634" cy="182657"/>
            </a:xfrm>
            <a:custGeom>
              <a:avLst/>
              <a:gdLst>
                <a:gd name="T0" fmla="*/ 0 w 47"/>
                <a:gd name="T1" fmla="*/ 39 h 44"/>
                <a:gd name="T2" fmla="*/ 25 w 47"/>
                <a:gd name="T3" fmla="*/ 1 h 44"/>
                <a:gd name="T4" fmla="*/ 40 w 47"/>
                <a:gd name="T5" fmla="*/ 44 h 44"/>
                <a:gd name="T6" fmla="*/ 34 w 47"/>
                <a:gd name="T7" fmla="*/ 44 h 44"/>
                <a:gd name="T8" fmla="*/ 25 w 47"/>
                <a:gd name="T9" fmla="*/ 4 h 44"/>
                <a:gd name="T10" fmla="*/ 6 w 47"/>
                <a:gd name="T11" fmla="*/ 39 h 44"/>
                <a:gd name="T12" fmla="*/ 0 w 47"/>
                <a:gd name="T13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4">
                  <a:moveTo>
                    <a:pt x="0" y="39"/>
                  </a:moveTo>
                  <a:cubicBezTo>
                    <a:pt x="0" y="39"/>
                    <a:pt x="3" y="0"/>
                    <a:pt x="25" y="1"/>
                  </a:cubicBezTo>
                  <a:cubicBezTo>
                    <a:pt x="47" y="2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5"/>
                    <a:pt x="25" y="4"/>
                  </a:cubicBezTo>
                  <a:cubicBezTo>
                    <a:pt x="9" y="2"/>
                    <a:pt x="6" y="39"/>
                    <a:pt x="6" y="39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6" name="íŝḷiḑè"/>
            <p:cNvSpPr/>
            <p:nvPr>
              <p:custDataLst>
                <p:tags r:id="rId223"/>
              </p:custDataLst>
            </p:nvPr>
          </p:nvSpPr>
          <p:spPr bwMode="auto">
            <a:xfrm>
              <a:off x="6132122" y="4566298"/>
              <a:ext cx="413224" cy="447659"/>
            </a:xfrm>
            <a:custGeom>
              <a:avLst/>
              <a:gdLst>
                <a:gd name="T0" fmla="*/ 44 w 276"/>
                <a:gd name="T1" fmla="*/ 0 h 299"/>
                <a:gd name="T2" fmla="*/ 276 w 276"/>
                <a:gd name="T3" fmla="*/ 34 h 299"/>
                <a:gd name="T4" fmla="*/ 240 w 276"/>
                <a:gd name="T5" fmla="*/ 299 h 299"/>
                <a:gd name="T6" fmla="*/ 0 w 276"/>
                <a:gd name="T7" fmla="*/ 283 h 299"/>
                <a:gd name="T8" fmla="*/ 44 w 276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299">
                  <a:moveTo>
                    <a:pt x="44" y="0"/>
                  </a:moveTo>
                  <a:lnTo>
                    <a:pt x="276" y="34"/>
                  </a:lnTo>
                  <a:lnTo>
                    <a:pt x="240" y="299"/>
                  </a:lnTo>
                  <a:lnTo>
                    <a:pt x="0" y="28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7" name="ísḷíḓé"/>
            <p:cNvSpPr/>
            <p:nvPr>
              <p:custDataLst>
                <p:tags r:id="rId224"/>
              </p:custDataLst>
            </p:nvPr>
          </p:nvSpPr>
          <p:spPr bwMode="auto">
            <a:xfrm>
              <a:off x="6289327" y="4418077"/>
              <a:ext cx="194634" cy="185651"/>
            </a:xfrm>
            <a:custGeom>
              <a:avLst/>
              <a:gdLst>
                <a:gd name="T0" fmla="*/ 0 w 47"/>
                <a:gd name="T1" fmla="*/ 39 h 45"/>
                <a:gd name="T2" fmla="*/ 25 w 47"/>
                <a:gd name="T3" fmla="*/ 2 h 45"/>
                <a:gd name="T4" fmla="*/ 40 w 47"/>
                <a:gd name="T5" fmla="*/ 45 h 45"/>
                <a:gd name="T6" fmla="*/ 34 w 47"/>
                <a:gd name="T7" fmla="*/ 44 h 45"/>
                <a:gd name="T8" fmla="*/ 25 w 47"/>
                <a:gd name="T9" fmla="*/ 5 h 45"/>
                <a:gd name="T10" fmla="*/ 6 w 47"/>
                <a:gd name="T11" fmla="*/ 40 h 45"/>
                <a:gd name="T12" fmla="*/ 0 w 47"/>
                <a:gd name="T13" fmla="*/ 3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5">
                  <a:moveTo>
                    <a:pt x="0" y="39"/>
                  </a:moveTo>
                  <a:cubicBezTo>
                    <a:pt x="0" y="39"/>
                    <a:pt x="3" y="0"/>
                    <a:pt x="25" y="2"/>
                  </a:cubicBezTo>
                  <a:cubicBezTo>
                    <a:pt x="47" y="3"/>
                    <a:pt x="40" y="45"/>
                    <a:pt x="40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42" y="6"/>
                    <a:pt x="25" y="5"/>
                  </a:cubicBezTo>
                  <a:cubicBezTo>
                    <a:pt x="9" y="3"/>
                    <a:pt x="6" y="40"/>
                    <a:pt x="6" y="40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8" name="iṥḷiḋè"/>
            <p:cNvSpPr/>
            <p:nvPr>
              <p:custDataLst>
                <p:tags r:id="rId225"/>
              </p:custDataLst>
            </p:nvPr>
          </p:nvSpPr>
          <p:spPr bwMode="auto">
            <a:xfrm>
              <a:off x="6641166" y="3518267"/>
              <a:ext cx="260511" cy="294946"/>
            </a:xfrm>
            <a:custGeom>
              <a:avLst/>
              <a:gdLst>
                <a:gd name="T0" fmla="*/ 13 w 63"/>
                <a:gd name="T1" fmla="*/ 7 h 71"/>
                <a:gd name="T2" fmla="*/ 6 w 63"/>
                <a:gd name="T3" fmla="*/ 37 h 71"/>
                <a:gd name="T4" fmla="*/ 1 w 63"/>
                <a:gd name="T5" fmla="*/ 68 h 71"/>
                <a:gd name="T6" fmla="*/ 62 w 63"/>
                <a:gd name="T7" fmla="*/ 71 h 71"/>
                <a:gd name="T8" fmla="*/ 37 w 63"/>
                <a:gd name="T9" fmla="*/ 5 h 71"/>
                <a:gd name="T10" fmla="*/ 13 w 63"/>
                <a:gd name="T11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71">
                  <a:moveTo>
                    <a:pt x="13" y="7"/>
                  </a:moveTo>
                  <a:cubicBezTo>
                    <a:pt x="13" y="7"/>
                    <a:pt x="5" y="18"/>
                    <a:pt x="6" y="37"/>
                  </a:cubicBezTo>
                  <a:cubicBezTo>
                    <a:pt x="6" y="56"/>
                    <a:pt x="0" y="68"/>
                    <a:pt x="1" y="68"/>
                  </a:cubicBezTo>
                  <a:cubicBezTo>
                    <a:pt x="1" y="67"/>
                    <a:pt x="62" y="71"/>
                    <a:pt x="62" y="71"/>
                  </a:cubicBezTo>
                  <a:cubicBezTo>
                    <a:pt x="62" y="71"/>
                    <a:pt x="63" y="0"/>
                    <a:pt x="37" y="5"/>
                  </a:cubicBezTo>
                  <a:lnTo>
                    <a:pt x="13" y="7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9" name="iṣḻíḍe"/>
            <p:cNvSpPr/>
            <p:nvPr>
              <p:custDataLst>
                <p:tags r:id="rId226"/>
              </p:custDataLst>
            </p:nvPr>
          </p:nvSpPr>
          <p:spPr bwMode="auto">
            <a:xfrm>
              <a:off x="6425571" y="4227933"/>
              <a:ext cx="621333" cy="1221705"/>
            </a:xfrm>
            <a:custGeom>
              <a:avLst/>
              <a:gdLst>
                <a:gd name="T0" fmla="*/ 13 w 150"/>
                <a:gd name="T1" fmla="*/ 293 h 295"/>
                <a:gd name="T2" fmla="*/ 64 w 150"/>
                <a:gd name="T3" fmla="*/ 121 h 295"/>
                <a:gd name="T4" fmla="*/ 83 w 150"/>
                <a:gd name="T5" fmla="*/ 32 h 295"/>
                <a:gd name="T6" fmla="*/ 89 w 150"/>
                <a:gd name="T7" fmla="*/ 293 h 295"/>
                <a:gd name="T8" fmla="*/ 106 w 150"/>
                <a:gd name="T9" fmla="*/ 295 h 295"/>
                <a:gd name="T10" fmla="*/ 109 w 150"/>
                <a:gd name="T11" fmla="*/ 0 h 295"/>
                <a:gd name="T12" fmla="*/ 45 w 150"/>
                <a:gd name="T13" fmla="*/ 10 h 295"/>
                <a:gd name="T14" fmla="*/ 31 w 150"/>
                <a:gd name="T15" fmla="*/ 150 h 295"/>
                <a:gd name="T16" fmla="*/ 0 w 150"/>
                <a:gd name="T17" fmla="*/ 288 h 295"/>
                <a:gd name="T18" fmla="*/ 13 w 150"/>
                <a:gd name="T19" fmla="*/ 29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295">
                  <a:moveTo>
                    <a:pt x="13" y="293"/>
                  </a:moveTo>
                  <a:cubicBezTo>
                    <a:pt x="13" y="293"/>
                    <a:pt x="49" y="185"/>
                    <a:pt x="64" y="121"/>
                  </a:cubicBezTo>
                  <a:cubicBezTo>
                    <a:pt x="74" y="75"/>
                    <a:pt x="78" y="33"/>
                    <a:pt x="83" y="32"/>
                  </a:cubicBezTo>
                  <a:cubicBezTo>
                    <a:pt x="112" y="29"/>
                    <a:pt x="89" y="293"/>
                    <a:pt x="89" y="293"/>
                  </a:cubicBezTo>
                  <a:cubicBezTo>
                    <a:pt x="106" y="295"/>
                    <a:pt x="106" y="295"/>
                    <a:pt x="106" y="295"/>
                  </a:cubicBezTo>
                  <a:cubicBezTo>
                    <a:pt x="106" y="295"/>
                    <a:pt x="150" y="59"/>
                    <a:pt x="109" y="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0" y="115"/>
                    <a:pt x="31" y="150"/>
                  </a:cubicBezTo>
                  <a:cubicBezTo>
                    <a:pt x="25" y="174"/>
                    <a:pt x="0" y="288"/>
                    <a:pt x="0" y="288"/>
                  </a:cubicBezTo>
                  <a:cubicBezTo>
                    <a:pt x="13" y="293"/>
                    <a:pt x="13" y="293"/>
                    <a:pt x="13" y="29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0" name="íṣlîḋe"/>
            <p:cNvSpPr/>
            <p:nvPr>
              <p:custDataLst>
                <p:tags r:id="rId227"/>
              </p:custDataLst>
            </p:nvPr>
          </p:nvSpPr>
          <p:spPr bwMode="auto">
            <a:xfrm>
              <a:off x="693461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19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2" y="88"/>
                    <a:pt x="19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8" y="19"/>
                    <a:pt x="20" y="0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1" name="îşľíḋè"/>
            <p:cNvSpPr/>
            <p:nvPr>
              <p:custDataLst>
                <p:tags r:id="rId228"/>
              </p:custDataLst>
            </p:nvPr>
          </p:nvSpPr>
          <p:spPr bwMode="auto">
            <a:xfrm>
              <a:off x="6528877" y="3820698"/>
              <a:ext cx="504553" cy="473111"/>
            </a:xfrm>
            <a:custGeom>
              <a:avLst/>
              <a:gdLst>
                <a:gd name="T0" fmla="*/ 0 w 122"/>
                <a:gd name="T1" fmla="*/ 44 h 114"/>
                <a:gd name="T2" fmla="*/ 20 w 122"/>
                <a:gd name="T3" fmla="*/ 12 h 114"/>
                <a:gd name="T4" fmla="*/ 50 w 122"/>
                <a:gd name="T5" fmla="*/ 1 h 114"/>
                <a:gd name="T6" fmla="*/ 110 w 122"/>
                <a:gd name="T7" fmla="*/ 34 h 114"/>
                <a:gd name="T8" fmla="*/ 122 w 122"/>
                <a:gd name="T9" fmla="*/ 71 h 114"/>
                <a:gd name="T10" fmla="*/ 100 w 122"/>
                <a:gd name="T11" fmla="*/ 74 h 114"/>
                <a:gd name="T12" fmla="*/ 87 w 122"/>
                <a:gd name="T13" fmla="*/ 48 h 114"/>
                <a:gd name="T14" fmla="*/ 86 w 122"/>
                <a:gd name="T15" fmla="*/ 78 h 114"/>
                <a:gd name="T16" fmla="*/ 93 w 122"/>
                <a:gd name="T17" fmla="*/ 108 h 114"/>
                <a:gd name="T18" fmla="*/ 16 w 122"/>
                <a:gd name="T19" fmla="*/ 114 h 114"/>
                <a:gd name="T20" fmla="*/ 22 w 122"/>
                <a:gd name="T21" fmla="*/ 44 h 114"/>
                <a:gd name="T22" fmla="*/ 18 w 122"/>
                <a:gd name="T23" fmla="*/ 57 h 114"/>
                <a:gd name="T24" fmla="*/ 0 w 122"/>
                <a:gd name="T25" fmla="*/ 4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114">
                  <a:moveTo>
                    <a:pt x="0" y="44"/>
                  </a:moveTo>
                  <a:cubicBezTo>
                    <a:pt x="0" y="44"/>
                    <a:pt x="15" y="15"/>
                    <a:pt x="20" y="12"/>
                  </a:cubicBezTo>
                  <a:cubicBezTo>
                    <a:pt x="24" y="9"/>
                    <a:pt x="30" y="2"/>
                    <a:pt x="50" y="1"/>
                  </a:cubicBezTo>
                  <a:cubicBezTo>
                    <a:pt x="69" y="0"/>
                    <a:pt x="98" y="4"/>
                    <a:pt x="110" y="34"/>
                  </a:cubicBezTo>
                  <a:cubicBezTo>
                    <a:pt x="118" y="54"/>
                    <a:pt x="122" y="71"/>
                    <a:pt x="122" y="71"/>
                  </a:cubicBezTo>
                  <a:cubicBezTo>
                    <a:pt x="122" y="71"/>
                    <a:pt x="112" y="77"/>
                    <a:pt x="100" y="74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2" y="49"/>
                    <a:pt x="86" y="7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0" y="44"/>
                    <a:pt x="0" y="44"/>
                    <a:pt x="0" y="4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2" name="iṡḻîḍè"/>
            <p:cNvSpPr/>
            <p:nvPr>
              <p:custDataLst>
                <p:tags r:id="rId229"/>
              </p:custDataLst>
            </p:nvPr>
          </p:nvSpPr>
          <p:spPr bwMode="auto">
            <a:xfrm>
              <a:off x="6786394" y="3995870"/>
              <a:ext cx="52402" cy="70368"/>
            </a:xfrm>
            <a:custGeom>
              <a:avLst/>
              <a:gdLst>
                <a:gd name="T0" fmla="*/ 13 w 13"/>
                <a:gd name="T1" fmla="*/ 0 h 17"/>
                <a:gd name="T2" fmla="*/ 12 w 13"/>
                <a:gd name="T3" fmla="*/ 0 h 17"/>
                <a:gd name="T4" fmla="*/ 5 w 13"/>
                <a:gd name="T5" fmla="*/ 1 h 17"/>
                <a:gd name="T6" fmla="*/ 3 w 13"/>
                <a:gd name="T7" fmla="*/ 1 h 17"/>
                <a:gd name="T8" fmla="*/ 0 w 13"/>
                <a:gd name="T9" fmla="*/ 1 h 17"/>
                <a:gd name="T10" fmla="*/ 0 w 13"/>
                <a:gd name="T11" fmla="*/ 1 h 17"/>
                <a:gd name="T12" fmla="*/ 1 w 13"/>
                <a:gd name="T13" fmla="*/ 1 h 17"/>
                <a:gd name="T14" fmla="*/ 3 w 13"/>
                <a:gd name="T15" fmla="*/ 1 h 17"/>
                <a:gd name="T16" fmla="*/ 7 w 13"/>
                <a:gd name="T17" fmla="*/ 1 h 17"/>
                <a:gd name="T18" fmla="*/ 12 w 13"/>
                <a:gd name="T19" fmla="*/ 1 h 17"/>
                <a:gd name="T20" fmla="*/ 12 w 13"/>
                <a:gd name="T21" fmla="*/ 13 h 17"/>
                <a:gd name="T22" fmla="*/ 9 w 13"/>
                <a:gd name="T23" fmla="*/ 16 h 17"/>
                <a:gd name="T24" fmla="*/ 8 w 13"/>
                <a:gd name="T25" fmla="*/ 16 h 17"/>
                <a:gd name="T26" fmla="*/ 6 w 13"/>
                <a:gd name="T27" fmla="*/ 15 h 17"/>
                <a:gd name="T28" fmla="*/ 2 w 13"/>
                <a:gd name="T29" fmla="*/ 9 h 17"/>
                <a:gd name="T30" fmla="*/ 1 w 13"/>
                <a:gd name="T31" fmla="*/ 2 h 17"/>
                <a:gd name="T32" fmla="*/ 1 w 13"/>
                <a:gd name="T33" fmla="*/ 2 h 17"/>
                <a:gd name="T34" fmla="*/ 1 w 13"/>
                <a:gd name="T35" fmla="*/ 2 h 17"/>
                <a:gd name="T36" fmla="*/ 0 w 13"/>
                <a:gd name="T37" fmla="*/ 4 h 17"/>
                <a:gd name="T38" fmla="*/ 1 w 13"/>
                <a:gd name="T39" fmla="*/ 9 h 17"/>
                <a:gd name="T40" fmla="*/ 5 w 13"/>
                <a:gd name="T41" fmla="*/ 16 h 17"/>
                <a:gd name="T42" fmla="*/ 8 w 13"/>
                <a:gd name="T43" fmla="*/ 17 h 17"/>
                <a:gd name="T44" fmla="*/ 10 w 13"/>
                <a:gd name="T45" fmla="*/ 17 h 17"/>
                <a:gd name="T46" fmla="*/ 12 w 13"/>
                <a:gd name="T47" fmla="*/ 13 h 17"/>
                <a:gd name="T48" fmla="*/ 13 w 13"/>
                <a:gd name="T49" fmla="*/ 1 h 17"/>
                <a:gd name="T50" fmla="*/ 13 w 13"/>
                <a:gd name="T5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7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7" y="1"/>
                    <a:pt x="5" y="1"/>
                  </a:cubicBezTo>
                  <a:cubicBezTo>
                    <a:pt x="5" y="1"/>
                    <a:pt x="4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9" y="1"/>
                    <a:pt x="10" y="1"/>
                    <a:pt x="12" y="1"/>
                  </a:cubicBezTo>
                  <a:cubicBezTo>
                    <a:pt x="12" y="5"/>
                    <a:pt x="12" y="8"/>
                    <a:pt x="12" y="13"/>
                  </a:cubicBezTo>
                  <a:cubicBezTo>
                    <a:pt x="11" y="14"/>
                    <a:pt x="11" y="16"/>
                    <a:pt x="9" y="16"/>
                  </a:cubicBezTo>
                  <a:cubicBezTo>
                    <a:pt x="9" y="16"/>
                    <a:pt x="9" y="16"/>
                    <a:pt x="8" y="16"/>
                  </a:cubicBezTo>
                  <a:cubicBezTo>
                    <a:pt x="7" y="16"/>
                    <a:pt x="6" y="16"/>
                    <a:pt x="6" y="15"/>
                  </a:cubicBezTo>
                  <a:cubicBezTo>
                    <a:pt x="4" y="13"/>
                    <a:pt x="2" y="11"/>
                    <a:pt x="2" y="9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2"/>
                    <a:pt x="0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2" y="11"/>
                    <a:pt x="3" y="14"/>
                    <a:pt x="5" y="16"/>
                  </a:cubicBezTo>
                  <a:cubicBezTo>
                    <a:pt x="6" y="17"/>
                    <a:pt x="7" y="17"/>
                    <a:pt x="8" y="17"/>
                  </a:cubicBezTo>
                  <a:cubicBezTo>
                    <a:pt x="9" y="17"/>
                    <a:pt x="9" y="17"/>
                    <a:pt x="10" y="17"/>
                  </a:cubicBezTo>
                  <a:cubicBezTo>
                    <a:pt x="12" y="16"/>
                    <a:pt x="12" y="14"/>
                    <a:pt x="12" y="13"/>
                  </a:cubicBezTo>
                  <a:cubicBezTo>
                    <a:pt x="13" y="8"/>
                    <a:pt x="13" y="4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3" name="iṧļídé"/>
            <p:cNvSpPr/>
            <p:nvPr>
              <p:custDataLst>
                <p:tags r:id="rId230"/>
              </p:custDataLst>
            </p:nvPr>
          </p:nvSpPr>
          <p:spPr bwMode="auto">
            <a:xfrm>
              <a:off x="6591760" y="4277342"/>
              <a:ext cx="299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2B3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iṡḷîďé"/>
            <p:cNvSpPr/>
            <p:nvPr>
              <p:custDataLst>
                <p:tags r:id="rId231"/>
              </p:custDataLst>
            </p:nvPr>
          </p:nvSpPr>
          <p:spPr bwMode="auto">
            <a:xfrm>
              <a:off x="6594754" y="4256380"/>
              <a:ext cx="311415" cy="20961"/>
            </a:xfrm>
            <a:custGeom>
              <a:avLst/>
              <a:gdLst>
                <a:gd name="T0" fmla="*/ 75 w 75"/>
                <a:gd name="T1" fmla="*/ 0 h 5"/>
                <a:gd name="T2" fmla="*/ 37 w 75"/>
                <a:gd name="T3" fmla="*/ 2 h 5"/>
                <a:gd name="T4" fmla="*/ 0 w 75"/>
                <a:gd name="T5" fmla="*/ 5 h 5"/>
                <a:gd name="T6" fmla="*/ 0 w 75"/>
                <a:gd name="T7" fmla="*/ 5 h 5"/>
                <a:gd name="T8" fmla="*/ 37 w 75"/>
                <a:gd name="T9" fmla="*/ 3 h 5"/>
                <a:gd name="T10" fmla="*/ 75 w 75"/>
                <a:gd name="T11" fmla="*/ 0 h 5"/>
                <a:gd name="T12" fmla="*/ 75 w 7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5">
                  <a:moveTo>
                    <a:pt x="75" y="0"/>
                  </a:moveTo>
                  <a:cubicBezTo>
                    <a:pt x="72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5"/>
                    <a:pt x="19" y="4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solidFill>
              <a:srgbClr val="C79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išlîḓê"/>
            <p:cNvSpPr/>
            <p:nvPr>
              <p:custDataLst>
                <p:tags r:id="rId232"/>
              </p:custDataLst>
            </p:nvPr>
          </p:nvSpPr>
          <p:spPr bwMode="auto">
            <a:xfrm>
              <a:off x="6690574" y="3581148"/>
              <a:ext cx="152713" cy="276980"/>
            </a:xfrm>
            <a:custGeom>
              <a:avLst/>
              <a:gdLst>
                <a:gd name="T0" fmla="*/ 0 w 37"/>
                <a:gd name="T1" fmla="*/ 0 h 67"/>
                <a:gd name="T2" fmla="*/ 1 w 37"/>
                <a:gd name="T3" fmla="*/ 44 h 67"/>
                <a:gd name="T4" fmla="*/ 10 w 37"/>
                <a:gd name="T5" fmla="*/ 47 h 67"/>
                <a:gd name="T6" fmla="*/ 8 w 37"/>
                <a:gd name="T7" fmla="*/ 64 h 67"/>
                <a:gd name="T8" fmla="*/ 29 w 37"/>
                <a:gd name="T9" fmla="*/ 67 h 67"/>
                <a:gd name="T10" fmla="*/ 36 w 37"/>
                <a:gd name="T11" fmla="*/ 3 h 67"/>
                <a:gd name="T12" fmla="*/ 0 w 37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cubicBezTo>
                    <a:pt x="1" y="44"/>
                    <a:pt x="1" y="44"/>
                    <a:pt x="1" y="44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7"/>
                    <a:pt x="36" y="3"/>
                    <a:pt x="36" y="3"/>
                  </a:cubicBezTo>
                  <a:cubicBezTo>
                    <a:pt x="37" y="2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išḻïḓê"/>
            <p:cNvSpPr/>
            <p:nvPr>
              <p:custDataLst>
                <p:tags r:id="rId233"/>
              </p:custDataLst>
            </p:nvPr>
          </p:nvSpPr>
          <p:spPr bwMode="auto">
            <a:xfrm>
              <a:off x="6702551" y="3618579"/>
              <a:ext cx="32938" cy="11977"/>
            </a:xfrm>
            <a:custGeom>
              <a:avLst/>
              <a:gdLst>
                <a:gd name="T0" fmla="*/ 7 w 8"/>
                <a:gd name="T1" fmla="*/ 1 h 3"/>
                <a:gd name="T2" fmla="*/ 4 w 8"/>
                <a:gd name="T3" fmla="*/ 2 h 3"/>
                <a:gd name="T4" fmla="*/ 0 w 8"/>
                <a:gd name="T5" fmla="*/ 3 h 3"/>
                <a:gd name="T6" fmla="*/ 3 w 8"/>
                <a:gd name="T7" fmla="*/ 1 h 3"/>
                <a:gd name="T8" fmla="*/ 7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7" y="1"/>
                  </a:moveTo>
                  <a:cubicBezTo>
                    <a:pt x="7" y="1"/>
                    <a:pt x="6" y="1"/>
                    <a:pt x="4" y="2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6" y="0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išlíďê"/>
            <p:cNvSpPr/>
            <p:nvPr>
              <p:custDataLst>
                <p:tags r:id="rId234"/>
              </p:custDataLst>
            </p:nvPr>
          </p:nvSpPr>
          <p:spPr bwMode="auto">
            <a:xfrm>
              <a:off x="6716026" y="3647025"/>
              <a:ext cx="11978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îślîḍé"/>
            <p:cNvSpPr/>
            <p:nvPr>
              <p:custDataLst>
                <p:tags r:id="rId235"/>
              </p:custDataLst>
            </p:nvPr>
          </p:nvSpPr>
          <p:spPr bwMode="auto">
            <a:xfrm>
              <a:off x="6789388" y="3651517"/>
              <a:ext cx="8983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îsļîḑê"/>
            <p:cNvSpPr/>
            <p:nvPr>
              <p:custDataLst>
                <p:tags r:id="rId236"/>
              </p:custDataLst>
            </p:nvPr>
          </p:nvSpPr>
          <p:spPr bwMode="auto">
            <a:xfrm>
              <a:off x="6781902" y="3618579"/>
              <a:ext cx="28447" cy="11977"/>
            </a:xfrm>
            <a:custGeom>
              <a:avLst/>
              <a:gdLst>
                <a:gd name="T0" fmla="*/ 7 w 7"/>
                <a:gd name="T1" fmla="*/ 3 h 3"/>
                <a:gd name="T2" fmla="*/ 4 w 7"/>
                <a:gd name="T3" fmla="*/ 2 h 3"/>
                <a:gd name="T4" fmla="*/ 0 w 7"/>
                <a:gd name="T5" fmla="*/ 1 h 3"/>
                <a:gd name="T6" fmla="*/ 4 w 7"/>
                <a:gd name="T7" fmla="*/ 1 h 3"/>
                <a:gd name="T8" fmla="*/ 7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3"/>
                  </a:moveTo>
                  <a:cubicBezTo>
                    <a:pt x="7" y="3"/>
                    <a:pt x="6" y="2"/>
                    <a:pt x="4" y="2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1"/>
                    <a:pt x="2" y="0"/>
                    <a:pt x="4" y="1"/>
                  </a:cubicBezTo>
                  <a:cubicBezTo>
                    <a:pt x="6" y="1"/>
                    <a:pt x="7" y="3"/>
                    <a:pt x="7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íSḻîḋè"/>
            <p:cNvSpPr/>
            <p:nvPr>
              <p:custDataLst>
                <p:tags r:id="rId237"/>
              </p:custDataLst>
            </p:nvPr>
          </p:nvSpPr>
          <p:spPr bwMode="auto">
            <a:xfrm>
              <a:off x="6702551" y="3675472"/>
              <a:ext cx="32938" cy="13475"/>
            </a:xfrm>
            <a:custGeom>
              <a:avLst/>
              <a:gdLst>
                <a:gd name="T0" fmla="*/ 8 w 8"/>
                <a:gd name="T1" fmla="*/ 1 h 3"/>
                <a:gd name="T2" fmla="*/ 4 w 8"/>
                <a:gd name="T3" fmla="*/ 2 h 3"/>
                <a:gd name="T4" fmla="*/ 0 w 8"/>
                <a:gd name="T5" fmla="*/ 2 h 3"/>
                <a:gd name="T6" fmla="*/ 4 w 8"/>
                <a:gd name="T7" fmla="*/ 0 h 3"/>
                <a:gd name="T8" fmla="*/ 8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2"/>
                    <a:pt x="6" y="2"/>
                    <a:pt x="4" y="2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iṣḷïḑé"/>
            <p:cNvSpPr/>
            <p:nvPr>
              <p:custDataLst>
                <p:tags r:id="rId238"/>
              </p:custDataLst>
            </p:nvPr>
          </p:nvSpPr>
          <p:spPr bwMode="auto">
            <a:xfrm>
              <a:off x="6781902" y="3675472"/>
              <a:ext cx="28447" cy="8983"/>
            </a:xfrm>
            <a:custGeom>
              <a:avLst/>
              <a:gdLst>
                <a:gd name="T0" fmla="*/ 7 w 7"/>
                <a:gd name="T1" fmla="*/ 1 h 2"/>
                <a:gd name="T2" fmla="*/ 4 w 7"/>
                <a:gd name="T3" fmla="*/ 2 h 2"/>
                <a:gd name="T4" fmla="*/ 1 w 7"/>
                <a:gd name="T5" fmla="*/ 1 h 2"/>
                <a:gd name="T6" fmla="*/ 4 w 7"/>
                <a:gd name="T7" fmla="*/ 0 h 2"/>
                <a:gd name="T8" fmla="*/ 7 w 7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7" y="2"/>
                    <a:pt x="5" y="2"/>
                    <a:pt x="4" y="2"/>
                  </a:cubicBezTo>
                  <a:cubicBezTo>
                    <a:pt x="2" y="2"/>
                    <a:pt x="0" y="1"/>
                    <a:pt x="1" y="1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6" y="0"/>
                    <a:pt x="7" y="1"/>
                    <a:pt x="7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2" name="î$1ïdè"/>
            <p:cNvSpPr/>
            <p:nvPr>
              <p:custDataLst>
                <p:tags r:id="rId239"/>
              </p:custDataLst>
            </p:nvPr>
          </p:nvSpPr>
          <p:spPr bwMode="auto">
            <a:xfrm>
              <a:off x="6751958" y="3721884"/>
              <a:ext cx="20961" cy="11977"/>
            </a:xfrm>
            <a:custGeom>
              <a:avLst/>
              <a:gdLst>
                <a:gd name="T0" fmla="*/ 4 w 5"/>
                <a:gd name="T1" fmla="*/ 0 h 3"/>
                <a:gd name="T2" fmla="*/ 3 w 5"/>
                <a:gd name="T3" fmla="*/ 2 h 3"/>
                <a:gd name="T4" fmla="*/ 0 w 5"/>
                <a:gd name="T5" fmla="*/ 1 h 3"/>
                <a:gd name="T6" fmla="*/ 2 w 5"/>
                <a:gd name="T7" fmla="*/ 0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5" y="0"/>
                    <a:pt x="4" y="2"/>
                    <a:pt x="3" y="2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3" name="íŝľïďé"/>
            <p:cNvSpPr/>
            <p:nvPr>
              <p:custDataLst>
                <p:tags r:id="rId240"/>
              </p:custDataLst>
            </p:nvPr>
          </p:nvSpPr>
          <p:spPr bwMode="auto">
            <a:xfrm>
              <a:off x="6728003" y="3775783"/>
              <a:ext cx="44916" cy="16470"/>
            </a:xfrm>
            <a:custGeom>
              <a:avLst/>
              <a:gdLst>
                <a:gd name="T0" fmla="*/ 11 w 11"/>
                <a:gd name="T1" fmla="*/ 4 h 4"/>
                <a:gd name="T2" fmla="*/ 5 w 11"/>
                <a:gd name="T3" fmla="*/ 3 h 4"/>
                <a:gd name="T4" fmla="*/ 1 w 11"/>
                <a:gd name="T5" fmla="*/ 0 h 4"/>
                <a:gd name="T6" fmla="*/ 6 w 11"/>
                <a:gd name="T7" fmla="*/ 1 h 4"/>
                <a:gd name="T8" fmla="*/ 11 w 11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1" y="4"/>
                    <a:pt x="8" y="4"/>
                    <a:pt x="5" y="3"/>
                  </a:cubicBezTo>
                  <a:cubicBezTo>
                    <a:pt x="3" y="2"/>
                    <a:pt x="0" y="1"/>
                    <a:pt x="1" y="0"/>
                  </a:cubicBezTo>
                  <a:cubicBezTo>
                    <a:pt x="1" y="0"/>
                    <a:pt x="3" y="0"/>
                    <a:pt x="6" y="1"/>
                  </a:cubicBezTo>
                  <a:cubicBezTo>
                    <a:pt x="9" y="2"/>
                    <a:pt x="11" y="3"/>
                    <a:pt x="11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4" name="íṩľïďé"/>
            <p:cNvSpPr/>
            <p:nvPr>
              <p:custDataLst>
                <p:tags r:id="rId241"/>
              </p:custDataLst>
            </p:nvPr>
          </p:nvSpPr>
          <p:spPr bwMode="auto">
            <a:xfrm>
              <a:off x="6831310" y="3639540"/>
              <a:ext cx="32938" cy="56893"/>
            </a:xfrm>
            <a:custGeom>
              <a:avLst/>
              <a:gdLst>
                <a:gd name="T0" fmla="*/ 1 w 8"/>
                <a:gd name="T1" fmla="*/ 3 h 14"/>
                <a:gd name="T2" fmla="*/ 8 w 8"/>
                <a:gd name="T3" fmla="*/ 6 h 14"/>
                <a:gd name="T4" fmla="*/ 0 w 8"/>
                <a:gd name="T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4">
                  <a:moveTo>
                    <a:pt x="1" y="3"/>
                  </a:moveTo>
                  <a:cubicBezTo>
                    <a:pt x="1" y="3"/>
                    <a:pt x="8" y="0"/>
                    <a:pt x="8" y="6"/>
                  </a:cubicBezTo>
                  <a:cubicBezTo>
                    <a:pt x="8" y="12"/>
                    <a:pt x="6" y="14"/>
                    <a:pt x="0" y="13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5" name="íṥľiḍê"/>
            <p:cNvSpPr/>
            <p:nvPr>
              <p:custDataLst>
                <p:tags r:id="rId242"/>
              </p:custDataLst>
            </p:nvPr>
          </p:nvSpPr>
          <p:spPr bwMode="auto">
            <a:xfrm>
              <a:off x="6838795" y="3659003"/>
              <a:ext cx="13475" cy="25453"/>
            </a:xfrm>
            <a:custGeom>
              <a:avLst/>
              <a:gdLst>
                <a:gd name="T0" fmla="*/ 0 w 3"/>
                <a:gd name="T1" fmla="*/ 5 h 6"/>
                <a:gd name="T2" fmla="*/ 1 w 3"/>
                <a:gd name="T3" fmla="*/ 5 h 6"/>
                <a:gd name="T4" fmla="*/ 2 w 3"/>
                <a:gd name="T5" fmla="*/ 3 h 6"/>
                <a:gd name="T6" fmla="*/ 1 w 3"/>
                <a:gd name="T7" fmla="*/ 1 h 6"/>
                <a:gd name="T8" fmla="*/ 0 w 3"/>
                <a:gd name="T9" fmla="*/ 1 h 6"/>
                <a:gd name="T10" fmla="*/ 1 w 3"/>
                <a:gd name="T11" fmla="*/ 1 h 6"/>
                <a:gd name="T12" fmla="*/ 3 w 3"/>
                <a:gd name="T13" fmla="*/ 3 h 6"/>
                <a:gd name="T14" fmla="*/ 1 w 3"/>
                <a:gd name="T15" fmla="*/ 6 h 6"/>
                <a:gd name="T16" fmla="*/ 0 w 3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5"/>
                    <a:pt x="0" y="5"/>
                    <a:pt x="1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2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0"/>
                    <a:pt x="1" y="1"/>
                  </a:cubicBezTo>
                  <a:cubicBezTo>
                    <a:pt x="2" y="1"/>
                    <a:pt x="3" y="2"/>
                    <a:pt x="3" y="3"/>
                  </a:cubicBezTo>
                  <a:cubicBezTo>
                    <a:pt x="3" y="5"/>
                    <a:pt x="2" y="6"/>
                    <a:pt x="1" y="6"/>
                  </a:cubicBezTo>
                  <a:cubicBezTo>
                    <a:pt x="0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6" name="ïṩļïḍè"/>
            <p:cNvSpPr/>
            <p:nvPr>
              <p:custDataLst>
                <p:tags r:id="rId243"/>
              </p:custDataLst>
            </p:nvPr>
          </p:nvSpPr>
          <p:spPr bwMode="auto">
            <a:xfrm>
              <a:off x="6735490" y="3647025"/>
              <a:ext cx="29944" cy="62882"/>
            </a:xfrm>
            <a:custGeom>
              <a:avLst/>
              <a:gdLst>
                <a:gd name="T0" fmla="*/ 6 w 7"/>
                <a:gd name="T1" fmla="*/ 14 h 15"/>
                <a:gd name="T2" fmla="*/ 0 w 7"/>
                <a:gd name="T3" fmla="*/ 12 h 15"/>
                <a:gd name="T4" fmla="*/ 1 w 7"/>
                <a:gd name="T5" fmla="*/ 12 h 15"/>
                <a:gd name="T6" fmla="*/ 4 w 7"/>
                <a:gd name="T7" fmla="*/ 11 h 15"/>
                <a:gd name="T8" fmla="*/ 5 w 7"/>
                <a:gd name="T9" fmla="*/ 7 h 15"/>
                <a:gd name="T10" fmla="*/ 5 w 7"/>
                <a:gd name="T11" fmla="*/ 3 h 15"/>
                <a:gd name="T12" fmla="*/ 5 w 7"/>
                <a:gd name="T13" fmla="*/ 0 h 15"/>
                <a:gd name="T14" fmla="*/ 6 w 7"/>
                <a:gd name="T15" fmla="*/ 3 h 15"/>
                <a:gd name="T16" fmla="*/ 6 w 7"/>
                <a:gd name="T17" fmla="*/ 7 h 15"/>
                <a:gd name="T18" fmla="*/ 5 w 7"/>
                <a:gd name="T19" fmla="*/ 11 h 15"/>
                <a:gd name="T20" fmla="*/ 0 w 7"/>
                <a:gd name="T21" fmla="*/ 12 h 15"/>
                <a:gd name="T22" fmla="*/ 1 w 7"/>
                <a:gd name="T23" fmla="*/ 12 h 15"/>
                <a:gd name="T24" fmla="*/ 6 w 7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15">
                  <a:moveTo>
                    <a:pt x="6" y="14"/>
                  </a:moveTo>
                  <a:cubicBezTo>
                    <a:pt x="7" y="14"/>
                    <a:pt x="3" y="15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3" y="12"/>
                    <a:pt x="4" y="11"/>
                  </a:cubicBezTo>
                  <a:cubicBezTo>
                    <a:pt x="5" y="10"/>
                    <a:pt x="5" y="8"/>
                    <a:pt x="5" y="7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4"/>
                    <a:pt x="6" y="5"/>
                    <a:pt x="6" y="7"/>
                  </a:cubicBezTo>
                  <a:cubicBezTo>
                    <a:pt x="6" y="8"/>
                    <a:pt x="6" y="10"/>
                    <a:pt x="5" y="11"/>
                  </a:cubicBezTo>
                  <a:cubicBezTo>
                    <a:pt x="4" y="13"/>
                    <a:pt x="1" y="14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5"/>
                    <a:pt x="6" y="14"/>
                    <a:pt x="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7" name="iṣḷïde"/>
            <p:cNvSpPr/>
            <p:nvPr>
              <p:custDataLst>
                <p:tags r:id="rId244"/>
              </p:custDataLst>
            </p:nvPr>
          </p:nvSpPr>
          <p:spPr bwMode="auto">
            <a:xfrm>
              <a:off x="6798371" y="3642534"/>
              <a:ext cx="7486" cy="898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1 h 2"/>
                <a:gd name="T4" fmla="*/ 0 w 2"/>
                <a:gd name="T5" fmla="*/ 2 h 2"/>
                <a:gd name="T6" fmla="*/ 1 w 2"/>
                <a:gd name="T7" fmla="*/ 1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1"/>
                    <a:pt x="2" y="1"/>
                    <a:pt x="1" y="1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8" name="îŝḻíḋê"/>
            <p:cNvSpPr/>
            <p:nvPr>
              <p:custDataLst>
                <p:tags r:id="rId245"/>
              </p:custDataLst>
            </p:nvPr>
          </p:nvSpPr>
          <p:spPr bwMode="auto">
            <a:xfrm>
              <a:off x="6802863" y="3651517"/>
              <a:ext cx="2994" cy="449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9" name="íṡ1íḋê"/>
            <p:cNvSpPr/>
            <p:nvPr>
              <p:custDataLst>
                <p:tags r:id="rId246"/>
              </p:custDataLst>
            </p:nvPr>
          </p:nvSpPr>
          <p:spPr bwMode="auto">
            <a:xfrm>
              <a:off x="6707043" y="3647025"/>
              <a:ext cx="4492" cy="4492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0 h 3"/>
                <a:gd name="T6" fmla="*/ 3 w 3"/>
                <a:gd name="T7" fmla="*/ 3 h 3"/>
                <a:gd name="T8" fmla="*/ 3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0" name="iśļiḍe"/>
            <p:cNvSpPr/>
            <p:nvPr>
              <p:custDataLst>
                <p:tags r:id="rId247"/>
              </p:custDataLst>
            </p:nvPr>
          </p:nvSpPr>
          <p:spPr bwMode="auto">
            <a:xfrm>
              <a:off x="6711535" y="3642534"/>
              <a:ext cx="4492" cy="8983"/>
            </a:xfrm>
            <a:custGeom>
              <a:avLst/>
              <a:gdLst>
                <a:gd name="T0" fmla="*/ 3 w 3"/>
                <a:gd name="T1" fmla="*/ 6 h 6"/>
                <a:gd name="T2" fmla="*/ 0 w 3"/>
                <a:gd name="T3" fmla="*/ 3 h 6"/>
                <a:gd name="T4" fmla="*/ 0 w 3"/>
                <a:gd name="T5" fmla="*/ 0 h 6"/>
                <a:gd name="T6" fmla="*/ 3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1" name="iṩḷidé"/>
            <p:cNvSpPr/>
            <p:nvPr>
              <p:custDataLst>
                <p:tags r:id="rId248"/>
              </p:custDataLst>
            </p:nvPr>
          </p:nvSpPr>
          <p:spPr bwMode="auto">
            <a:xfrm>
              <a:off x="6744474" y="3709907"/>
              <a:ext cx="37430" cy="16470"/>
            </a:xfrm>
            <a:custGeom>
              <a:avLst/>
              <a:gdLst>
                <a:gd name="T0" fmla="*/ 9 w 9"/>
                <a:gd name="T1" fmla="*/ 0 h 4"/>
                <a:gd name="T2" fmla="*/ 8 w 9"/>
                <a:gd name="T3" fmla="*/ 2 h 4"/>
                <a:gd name="T4" fmla="*/ 6 w 9"/>
                <a:gd name="T5" fmla="*/ 3 h 4"/>
                <a:gd name="T6" fmla="*/ 5 w 9"/>
                <a:gd name="T7" fmla="*/ 3 h 4"/>
                <a:gd name="T8" fmla="*/ 4 w 9"/>
                <a:gd name="T9" fmla="*/ 4 h 4"/>
                <a:gd name="T10" fmla="*/ 3 w 9"/>
                <a:gd name="T11" fmla="*/ 4 h 4"/>
                <a:gd name="T12" fmla="*/ 1 w 9"/>
                <a:gd name="T13" fmla="*/ 3 h 4"/>
                <a:gd name="T14" fmla="*/ 1 w 9"/>
                <a:gd name="T15" fmla="*/ 4 h 4"/>
                <a:gd name="T16" fmla="*/ 1 w 9"/>
                <a:gd name="T17" fmla="*/ 3 h 4"/>
                <a:gd name="T18" fmla="*/ 3 w 9"/>
                <a:gd name="T19" fmla="*/ 3 h 4"/>
                <a:gd name="T20" fmla="*/ 4 w 9"/>
                <a:gd name="T21" fmla="*/ 2 h 4"/>
                <a:gd name="T22" fmla="*/ 6 w 9"/>
                <a:gd name="T23" fmla="*/ 2 h 4"/>
                <a:gd name="T24" fmla="*/ 7 w 9"/>
                <a:gd name="T25" fmla="*/ 1 h 4"/>
                <a:gd name="T26" fmla="*/ 9 w 9"/>
                <a:gd name="T2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4">
                  <a:moveTo>
                    <a:pt x="9" y="0"/>
                  </a:moveTo>
                  <a:cubicBezTo>
                    <a:pt x="9" y="1"/>
                    <a:pt x="9" y="1"/>
                    <a:pt x="8" y="2"/>
                  </a:cubicBezTo>
                  <a:cubicBezTo>
                    <a:pt x="7" y="2"/>
                    <a:pt x="7" y="2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3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1" y="3"/>
                  </a:cubicBezTo>
                  <a:cubicBezTo>
                    <a:pt x="2" y="2"/>
                    <a:pt x="3" y="3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2" name="îṣľiḓè"/>
            <p:cNvSpPr/>
            <p:nvPr>
              <p:custDataLst>
                <p:tags r:id="rId249"/>
              </p:custDataLst>
            </p:nvPr>
          </p:nvSpPr>
          <p:spPr bwMode="auto">
            <a:xfrm>
              <a:off x="6838795" y="3688946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3" name="ïŝľiḋe"/>
            <p:cNvSpPr/>
            <p:nvPr>
              <p:custDataLst>
                <p:tags r:id="rId250"/>
              </p:custDataLst>
            </p:nvPr>
          </p:nvSpPr>
          <p:spPr bwMode="auto">
            <a:xfrm>
              <a:off x="6554329" y="4268358"/>
              <a:ext cx="413224" cy="393761"/>
            </a:xfrm>
            <a:custGeom>
              <a:avLst/>
              <a:gdLst>
                <a:gd name="T0" fmla="*/ 11 w 100"/>
                <a:gd name="T1" fmla="*/ 2 h 95"/>
                <a:gd name="T2" fmla="*/ 0 w 100"/>
                <a:gd name="T3" fmla="*/ 84 h 95"/>
                <a:gd name="T4" fmla="*/ 96 w 100"/>
                <a:gd name="T5" fmla="*/ 95 h 95"/>
                <a:gd name="T6" fmla="*/ 84 w 100"/>
                <a:gd name="T7" fmla="*/ 0 h 95"/>
                <a:gd name="T8" fmla="*/ 11 w 100"/>
                <a:gd name="T9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5">
                  <a:moveTo>
                    <a:pt x="11" y="2"/>
                  </a:moveTo>
                  <a:cubicBezTo>
                    <a:pt x="0" y="84"/>
                    <a:pt x="0" y="84"/>
                    <a:pt x="0" y="8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5"/>
                    <a:pt x="100" y="32"/>
                    <a:pt x="84" y="0"/>
                  </a:cubicBezTo>
                  <a:lnTo>
                    <a:pt x="11" y="2"/>
                  </a:lnTo>
                  <a:close/>
                </a:path>
              </a:pathLst>
            </a:custGeom>
            <a:gradFill>
              <a:gsLst>
                <a:gs pos="4400">
                  <a:srgbClr val="AE5382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4" name="î$lîḓe"/>
            <p:cNvSpPr/>
            <p:nvPr>
              <p:custDataLst>
                <p:tags r:id="rId251"/>
              </p:custDataLst>
            </p:nvPr>
          </p:nvSpPr>
          <p:spPr bwMode="auto">
            <a:xfrm>
              <a:off x="6856761" y="4272850"/>
              <a:ext cx="61385" cy="61385"/>
            </a:xfrm>
            <a:custGeom>
              <a:avLst/>
              <a:gdLst>
                <a:gd name="T0" fmla="*/ 15 w 15"/>
                <a:gd name="T1" fmla="*/ 14 h 15"/>
                <a:gd name="T2" fmla="*/ 12 w 15"/>
                <a:gd name="T3" fmla="*/ 14 h 15"/>
                <a:gd name="T4" fmla="*/ 4 w 15"/>
                <a:gd name="T5" fmla="*/ 11 h 15"/>
                <a:gd name="T6" fmla="*/ 0 w 15"/>
                <a:gd name="T7" fmla="*/ 4 h 15"/>
                <a:gd name="T8" fmla="*/ 0 w 15"/>
                <a:gd name="T9" fmla="*/ 0 h 15"/>
                <a:gd name="T10" fmla="*/ 1 w 15"/>
                <a:gd name="T11" fmla="*/ 4 h 15"/>
                <a:gd name="T12" fmla="*/ 5 w 15"/>
                <a:gd name="T13" fmla="*/ 10 h 15"/>
                <a:gd name="T14" fmla="*/ 12 w 15"/>
                <a:gd name="T15" fmla="*/ 14 h 15"/>
                <a:gd name="T16" fmla="*/ 15 w 15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15" y="14"/>
                  </a:moveTo>
                  <a:cubicBezTo>
                    <a:pt x="15" y="14"/>
                    <a:pt x="14" y="15"/>
                    <a:pt x="12" y="14"/>
                  </a:cubicBezTo>
                  <a:cubicBezTo>
                    <a:pt x="10" y="14"/>
                    <a:pt x="7" y="13"/>
                    <a:pt x="4" y="11"/>
                  </a:cubicBezTo>
                  <a:cubicBezTo>
                    <a:pt x="2" y="9"/>
                    <a:pt x="0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0" y="2"/>
                    <a:pt x="1" y="4"/>
                  </a:cubicBezTo>
                  <a:cubicBezTo>
                    <a:pt x="1" y="6"/>
                    <a:pt x="2" y="8"/>
                    <a:pt x="5" y="10"/>
                  </a:cubicBezTo>
                  <a:cubicBezTo>
                    <a:pt x="7" y="13"/>
                    <a:pt x="10" y="13"/>
                    <a:pt x="12" y="14"/>
                  </a:cubicBezTo>
                  <a:cubicBezTo>
                    <a:pt x="14" y="14"/>
                    <a:pt x="15" y="14"/>
                    <a:pt x="15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5" name="ïṩ1ïḓe"/>
            <p:cNvSpPr/>
            <p:nvPr>
              <p:custDataLst>
                <p:tags r:id="rId252"/>
              </p:custDataLst>
            </p:nvPr>
          </p:nvSpPr>
          <p:spPr bwMode="auto">
            <a:xfrm>
              <a:off x="6599245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6 w 17"/>
                <a:gd name="T3" fmla="*/ 1 h 24"/>
                <a:gd name="T4" fmla="*/ 17 w 17"/>
                <a:gd name="T5" fmla="*/ 5 h 24"/>
                <a:gd name="T6" fmla="*/ 13 w 17"/>
                <a:gd name="T7" fmla="*/ 15 h 24"/>
                <a:gd name="T8" fmla="*/ 4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2 w 17"/>
                <a:gd name="T17" fmla="*/ 15 h 24"/>
                <a:gd name="T18" fmla="*/ 16 w 17"/>
                <a:gd name="T19" fmla="*/ 4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6" y="0"/>
                    <a:pt x="16" y="0"/>
                    <a:pt x="16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7"/>
                    <a:pt x="16" y="12"/>
                    <a:pt x="13" y="15"/>
                  </a:cubicBezTo>
                  <a:cubicBezTo>
                    <a:pt x="10" y="19"/>
                    <a:pt x="7" y="21"/>
                    <a:pt x="4" y="23"/>
                  </a:cubicBezTo>
                  <a:cubicBezTo>
                    <a:pt x="3" y="23"/>
                    <a:pt x="2" y="23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1" y="23"/>
                    <a:pt x="4" y="22"/>
                  </a:cubicBezTo>
                  <a:cubicBezTo>
                    <a:pt x="7" y="21"/>
                    <a:pt x="10" y="18"/>
                    <a:pt x="12" y="15"/>
                  </a:cubicBezTo>
                  <a:cubicBezTo>
                    <a:pt x="15" y="11"/>
                    <a:pt x="16" y="7"/>
                    <a:pt x="16" y="4"/>
                  </a:cubicBezTo>
                  <a:cubicBezTo>
                    <a:pt x="16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6" name="îS1îḑé"/>
            <p:cNvSpPr/>
            <p:nvPr>
              <p:custDataLst>
                <p:tags r:id="rId253"/>
              </p:custDataLst>
            </p:nvPr>
          </p:nvSpPr>
          <p:spPr bwMode="auto">
            <a:xfrm>
              <a:off x="6760941" y="4272850"/>
              <a:ext cx="25453" cy="53899"/>
            </a:xfrm>
            <a:custGeom>
              <a:avLst/>
              <a:gdLst>
                <a:gd name="T0" fmla="*/ 6 w 6"/>
                <a:gd name="T1" fmla="*/ 11 h 13"/>
                <a:gd name="T2" fmla="*/ 4 w 6"/>
                <a:gd name="T3" fmla="*/ 13 h 13"/>
                <a:gd name="T4" fmla="*/ 1 w 6"/>
                <a:gd name="T5" fmla="*/ 13 h 13"/>
                <a:gd name="T6" fmla="*/ 0 w 6"/>
                <a:gd name="T7" fmla="*/ 9 h 13"/>
                <a:gd name="T8" fmla="*/ 0 w 6"/>
                <a:gd name="T9" fmla="*/ 0 h 13"/>
                <a:gd name="T10" fmla="*/ 1 w 6"/>
                <a:gd name="T11" fmla="*/ 9 h 13"/>
                <a:gd name="T12" fmla="*/ 1 w 6"/>
                <a:gd name="T13" fmla="*/ 12 h 13"/>
                <a:gd name="T14" fmla="*/ 4 w 6"/>
                <a:gd name="T15" fmla="*/ 12 h 13"/>
                <a:gd name="T16" fmla="*/ 6 w 6"/>
                <a:gd name="T1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6" y="11"/>
                  </a:moveTo>
                  <a:cubicBezTo>
                    <a:pt x="6" y="12"/>
                    <a:pt x="6" y="12"/>
                    <a:pt x="4" y="13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0" y="0"/>
                    <a:pt x="0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2" y="13"/>
                    <a:pt x="3" y="13"/>
                    <a:pt x="4" y="12"/>
                  </a:cubicBezTo>
                  <a:cubicBezTo>
                    <a:pt x="5" y="12"/>
                    <a:pt x="6" y="11"/>
                    <a:pt x="6" y="1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7" name="íśḷiḑé"/>
            <p:cNvSpPr/>
            <p:nvPr>
              <p:custDataLst>
                <p:tags r:id="rId254"/>
              </p:custDataLst>
            </p:nvPr>
          </p:nvSpPr>
          <p:spPr bwMode="auto">
            <a:xfrm>
              <a:off x="6594754" y="3829681"/>
              <a:ext cx="318901" cy="464128"/>
            </a:xfrm>
            <a:custGeom>
              <a:avLst/>
              <a:gdLst>
                <a:gd name="T0" fmla="*/ 6 w 77"/>
                <a:gd name="T1" fmla="*/ 42 h 112"/>
                <a:gd name="T2" fmla="*/ 9 w 77"/>
                <a:gd name="T3" fmla="*/ 6 h 112"/>
                <a:gd name="T4" fmla="*/ 23 w 77"/>
                <a:gd name="T5" fmla="*/ 0 h 112"/>
                <a:gd name="T6" fmla="*/ 41 w 77"/>
                <a:gd name="T7" fmla="*/ 31 h 112"/>
                <a:gd name="T8" fmla="*/ 62 w 77"/>
                <a:gd name="T9" fmla="*/ 2 h 112"/>
                <a:gd name="T10" fmla="*/ 74 w 77"/>
                <a:gd name="T11" fmla="*/ 7 h 112"/>
                <a:gd name="T12" fmla="*/ 72 w 77"/>
                <a:gd name="T13" fmla="*/ 83 h 112"/>
                <a:gd name="T14" fmla="*/ 77 w 77"/>
                <a:gd name="T15" fmla="*/ 106 h 112"/>
                <a:gd name="T16" fmla="*/ 0 w 77"/>
                <a:gd name="T17" fmla="*/ 112 h 112"/>
                <a:gd name="T18" fmla="*/ 6 w 77"/>
                <a:gd name="T19" fmla="*/ 4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2">
                  <a:moveTo>
                    <a:pt x="6" y="42"/>
                  </a:move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16" y="1"/>
                    <a:pt x="23" y="0"/>
                  </a:cubicBezTo>
                  <a:cubicBezTo>
                    <a:pt x="23" y="0"/>
                    <a:pt x="24" y="33"/>
                    <a:pt x="41" y="31"/>
                  </a:cubicBezTo>
                  <a:cubicBezTo>
                    <a:pt x="59" y="30"/>
                    <a:pt x="62" y="2"/>
                    <a:pt x="62" y="2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7"/>
                    <a:pt x="65" y="61"/>
                    <a:pt x="72" y="83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8" name="íśļîḍé"/>
            <p:cNvSpPr/>
            <p:nvPr>
              <p:custDataLst>
                <p:tags r:id="rId255"/>
              </p:custDataLst>
            </p:nvPr>
          </p:nvSpPr>
          <p:spPr bwMode="auto">
            <a:xfrm>
              <a:off x="6686082" y="3510781"/>
              <a:ext cx="182657" cy="140736"/>
            </a:xfrm>
            <a:custGeom>
              <a:avLst/>
              <a:gdLst>
                <a:gd name="T0" fmla="*/ 1 w 44"/>
                <a:gd name="T1" fmla="*/ 23 h 34"/>
                <a:gd name="T2" fmla="*/ 17 w 44"/>
                <a:gd name="T3" fmla="*/ 23 h 34"/>
                <a:gd name="T4" fmla="*/ 19 w 44"/>
                <a:gd name="T5" fmla="*/ 18 h 34"/>
                <a:gd name="T6" fmla="*/ 19 w 44"/>
                <a:gd name="T7" fmla="*/ 23 h 34"/>
                <a:gd name="T8" fmla="*/ 33 w 44"/>
                <a:gd name="T9" fmla="*/ 25 h 34"/>
                <a:gd name="T10" fmla="*/ 33 w 44"/>
                <a:gd name="T11" fmla="*/ 20 h 34"/>
                <a:gd name="T12" fmla="*/ 36 w 44"/>
                <a:gd name="T13" fmla="*/ 34 h 34"/>
                <a:gd name="T14" fmla="*/ 40 w 44"/>
                <a:gd name="T15" fmla="*/ 33 h 34"/>
                <a:gd name="T16" fmla="*/ 26 w 44"/>
                <a:gd name="T17" fmla="*/ 7 h 34"/>
                <a:gd name="T18" fmla="*/ 1 w 44"/>
                <a:gd name="T19" fmla="*/ 11 h 34"/>
                <a:gd name="T20" fmla="*/ 1 w 44"/>
                <a:gd name="T2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34">
                  <a:moveTo>
                    <a:pt x="1" y="23"/>
                  </a:moveTo>
                  <a:cubicBezTo>
                    <a:pt x="17" y="23"/>
                    <a:pt x="17" y="23"/>
                    <a:pt x="17" y="23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0" y="33"/>
                    <a:pt x="44" y="5"/>
                    <a:pt x="26" y="7"/>
                  </a:cubicBezTo>
                  <a:cubicBezTo>
                    <a:pt x="26" y="7"/>
                    <a:pt x="4" y="0"/>
                    <a:pt x="1" y="11"/>
                  </a:cubicBezTo>
                  <a:cubicBezTo>
                    <a:pt x="0" y="18"/>
                    <a:pt x="1" y="18"/>
                    <a:pt x="1" y="2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9" name="íṧ1íḍè"/>
            <p:cNvSpPr/>
            <p:nvPr>
              <p:custDataLst>
                <p:tags r:id="rId256"/>
              </p:custDataLst>
            </p:nvPr>
          </p:nvSpPr>
          <p:spPr bwMode="auto">
            <a:xfrm>
              <a:off x="6205485" y="5403227"/>
              <a:ext cx="281471" cy="74859"/>
            </a:xfrm>
            <a:custGeom>
              <a:avLst/>
              <a:gdLst>
                <a:gd name="T0" fmla="*/ 0 w 68"/>
                <a:gd name="T1" fmla="*/ 14 h 18"/>
                <a:gd name="T2" fmla="*/ 54 w 68"/>
                <a:gd name="T3" fmla="*/ 0 h 18"/>
                <a:gd name="T4" fmla="*/ 68 w 68"/>
                <a:gd name="T5" fmla="*/ 7 h 18"/>
                <a:gd name="T6" fmla="*/ 68 w 68"/>
                <a:gd name="T7" fmla="*/ 18 h 18"/>
                <a:gd name="T8" fmla="*/ 1 w 68"/>
                <a:gd name="T9" fmla="*/ 18 h 18"/>
                <a:gd name="T10" fmla="*/ 0 w 68"/>
                <a:gd name="T11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8">
                  <a:moveTo>
                    <a:pt x="0" y="14"/>
                  </a:moveTo>
                  <a:cubicBezTo>
                    <a:pt x="0" y="14"/>
                    <a:pt x="40" y="11"/>
                    <a:pt x="54" y="0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0" name="ïṥḷîḍé"/>
            <p:cNvSpPr/>
            <p:nvPr>
              <p:custDataLst>
                <p:tags r:id="rId257"/>
              </p:custDataLst>
            </p:nvPr>
          </p:nvSpPr>
          <p:spPr bwMode="auto">
            <a:xfrm>
              <a:off x="6205486" y="5470600"/>
              <a:ext cx="285963" cy="2994"/>
            </a:xfrm>
            <a:custGeom>
              <a:avLst/>
              <a:gdLst>
                <a:gd name="T0" fmla="*/ 69 w 69"/>
                <a:gd name="T1" fmla="*/ 1 h 1"/>
                <a:gd name="T2" fmla="*/ 66 w 69"/>
                <a:gd name="T3" fmla="*/ 1 h 1"/>
                <a:gd name="T4" fmla="*/ 59 w 69"/>
                <a:gd name="T5" fmla="*/ 1 h 1"/>
                <a:gd name="T6" fmla="*/ 34 w 69"/>
                <a:gd name="T7" fmla="*/ 1 h 1"/>
                <a:gd name="T8" fmla="*/ 10 w 69"/>
                <a:gd name="T9" fmla="*/ 1 h 1"/>
                <a:gd name="T10" fmla="*/ 3 w 69"/>
                <a:gd name="T11" fmla="*/ 1 h 1"/>
                <a:gd name="T12" fmla="*/ 0 w 69"/>
                <a:gd name="T13" fmla="*/ 1 h 1"/>
                <a:gd name="T14" fmla="*/ 3 w 69"/>
                <a:gd name="T15" fmla="*/ 1 h 1"/>
                <a:gd name="T16" fmla="*/ 10 w 69"/>
                <a:gd name="T17" fmla="*/ 1 h 1"/>
                <a:gd name="T18" fmla="*/ 34 w 69"/>
                <a:gd name="T19" fmla="*/ 0 h 1"/>
                <a:gd name="T20" fmla="*/ 59 w 69"/>
                <a:gd name="T21" fmla="*/ 0 h 1"/>
                <a:gd name="T22" fmla="*/ 66 w 69"/>
                <a:gd name="T23" fmla="*/ 1 h 1"/>
                <a:gd name="T24" fmla="*/ 69 w 69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69" y="1"/>
                  </a:move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9" y="1"/>
                  </a:cubicBezTo>
                  <a:cubicBezTo>
                    <a:pt x="52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3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5" y="1"/>
                    <a:pt x="7" y="1"/>
                    <a:pt x="10" y="1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2" y="0"/>
                    <a:pt x="59" y="0"/>
                  </a:cubicBezTo>
                  <a:cubicBezTo>
                    <a:pt x="61" y="0"/>
                    <a:pt x="64" y="0"/>
                    <a:pt x="66" y="1"/>
                  </a:cubicBezTo>
                  <a:cubicBezTo>
                    <a:pt x="68" y="1"/>
                    <a:pt x="69" y="1"/>
                    <a:pt x="69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1" name="îšḻíḋê"/>
            <p:cNvSpPr/>
            <p:nvPr>
              <p:custDataLst>
                <p:tags r:id="rId258"/>
              </p:custDataLst>
            </p:nvPr>
          </p:nvSpPr>
          <p:spPr bwMode="auto">
            <a:xfrm>
              <a:off x="6404611" y="5449639"/>
              <a:ext cx="49408" cy="7486"/>
            </a:xfrm>
            <a:custGeom>
              <a:avLst/>
              <a:gdLst>
                <a:gd name="T0" fmla="*/ 12 w 12"/>
                <a:gd name="T1" fmla="*/ 0 h 2"/>
                <a:gd name="T2" fmla="*/ 6 w 12"/>
                <a:gd name="T3" fmla="*/ 1 h 2"/>
                <a:gd name="T4" fmla="*/ 0 w 12"/>
                <a:gd name="T5" fmla="*/ 2 h 2"/>
                <a:gd name="T6" fmla="*/ 6 w 12"/>
                <a:gd name="T7" fmla="*/ 0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cubicBezTo>
                    <a:pt x="12" y="0"/>
                    <a:pt x="9" y="1"/>
                    <a:pt x="6" y="1"/>
                  </a:cubicBezTo>
                  <a:cubicBezTo>
                    <a:pt x="3" y="2"/>
                    <a:pt x="0" y="2"/>
                    <a:pt x="0" y="2"/>
                  </a:cubicBezTo>
                  <a:cubicBezTo>
                    <a:pt x="0" y="1"/>
                    <a:pt x="3" y="1"/>
                    <a:pt x="6" y="0"/>
                  </a:cubicBezTo>
                  <a:cubicBezTo>
                    <a:pt x="9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2" name="ís1ïďê"/>
            <p:cNvSpPr/>
            <p:nvPr>
              <p:custDataLst>
                <p:tags r:id="rId259"/>
              </p:custDataLst>
            </p:nvPr>
          </p:nvSpPr>
          <p:spPr bwMode="auto">
            <a:xfrm>
              <a:off x="6346222" y="5433170"/>
              <a:ext cx="13475" cy="28447"/>
            </a:xfrm>
            <a:custGeom>
              <a:avLst/>
              <a:gdLst>
                <a:gd name="T0" fmla="*/ 3 w 3"/>
                <a:gd name="T1" fmla="*/ 6 h 7"/>
                <a:gd name="T2" fmla="*/ 1 w 3"/>
                <a:gd name="T3" fmla="*/ 4 h 7"/>
                <a:gd name="T4" fmla="*/ 0 w 3"/>
                <a:gd name="T5" fmla="*/ 0 h 7"/>
                <a:gd name="T6" fmla="*/ 2 w 3"/>
                <a:gd name="T7" fmla="*/ 3 h 7"/>
                <a:gd name="T8" fmla="*/ 3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6"/>
                  </a:moveTo>
                  <a:cubicBezTo>
                    <a:pt x="3" y="7"/>
                    <a:pt x="2" y="5"/>
                    <a:pt x="1" y="4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2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3" name="îṩļídè"/>
            <p:cNvSpPr/>
            <p:nvPr>
              <p:custDataLst>
                <p:tags r:id="rId260"/>
              </p:custDataLst>
            </p:nvPr>
          </p:nvSpPr>
          <p:spPr bwMode="auto">
            <a:xfrm>
              <a:off x="6359696" y="5428677"/>
              <a:ext cx="11978" cy="25453"/>
            </a:xfrm>
            <a:custGeom>
              <a:avLst/>
              <a:gdLst>
                <a:gd name="T0" fmla="*/ 3 w 3"/>
                <a:gd name="T1" fmla="*/ 6 h 6"/>
                <a:gd name="T2" fmla="*/ 2 w 3"/>
                <a:gd name="T3" fmla="*/ 3 h 6"/>
                <a:gd name="T4" fmla="*/ 1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4" name="îs1íḍê"/>
            <p:cNvSpPr/>
            <p:nvPr>
              <p:custDataLst>
                <p:tags r:id="rId261"/>
              </p:custDataLst>
            </p:nvPr>
          </p:nvSpPr>
          <p:spPr bwMode="auto">
            <a:xfrm>
              <a:off x="6376164" y="5424186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2 w 4"/>
                <a:gd name="T3" fmla="*/ 3 h 6"/>
                <a:gd name="T4" fmla="*/ 1 w 4"/>
                <a:gd name="T5" fmla="*/ 0 h 6"/>
                <a:gd name="T6" fmla="*/ 3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4" y="6"/>
                    <a:pt x="3" y="5"/>
                    <a:pt x="2" y="3"/>
                  </a:cubicBezTo>
                  <a:cubicBezTo>
                    <a:pt x="1" y="2"/>
                    <a:pt x="0" y="0"/>
                    <a:pt x="1" y="0"/>
                  </a:cubicBezTo>
                  <a:cubicBezTo>
                    <a:pt x="1" y="0"/>
                    <a:pt x="2" y="1"/>
                    <a:pt x="3" y="3"/>
                  </a:cubicBezTo>
                  <a:cubicBezTo>
                    <a:pt x="4" y="5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5" name="iśļïďe"/>
            <p:cNvSpPr/>
            <p:nvPr>
              <p:custDataLst>
                <p:tags r:id="rId262"/>
              </p:custDataLst>
            </p:nvPr>
          </p:nvSpPr>
          <p:spPr bwMode="auto">
            <a:xfrm>
              <a:off x="6355205" y="5358311"/>
              <a:ext cx="41921" cy="70368"/>
            </a:xfrm>
            <a:custGeom>
              <a:avLst/>
              <a:gdLst>
                <a:gd name="T0" fmla="*/ 10 w 10"/>
                <a:gd name="T1" fmla="*/ 17 h 17"/>
                <a:gd name="T2" fmla="*/ 8 w 10"/>
                <a:gd name="T3" fmla="*/ 15 h 17"/>
                <a:gd name="T4" fmla="*/ 6 w 10"/>
                <a:gd name="T5" fmla="*/ 9 h 17"/>
                <a:gd name="T6" fmla="*/ 6 w 10"/>
                <a:gd name="T7" fmla="*/ 4 h 17"/>
                <a:gd name="T8" fmla="*/ 6 w 10"/>
                <a:gd name="T9" fmla="*/ 2 h 17"/>
                <a:gd name="T10" fmla="*/ 6 w 10"/>
                <a:gd name="T11" fmla="*/ 1 h 17"/>
                <a:gd name="T12" fmla="*/ 8 w 10"/>
                <a:gd name="T13" fmla="*/ 0 h 17"/>
                <a:gd name="T14" fmla="*/ 10 w 10"/>
                <a:gd name="T15" fmla="*/ 12 h 17"/>
                <a:gd name="T16" fmla="*/ 10 w 10"/>
                <a:gd name="T17" fmla="*/ 14 h 17"/>
                <a:gd name="T18" fmla="*/ 8 w 10"/>
                <a:gd name="T19" fmla="*/ 16 h 17"/>
                <a:gd name="T20" fmla="*/ 6 w 10"/>
                <a:gd name="T21" fmla="*/ 15 h 17"/>
                <a:gd name="T22" fmla="*/ 5 w 10"/>
                <a:gd name="T23" fmla="*/ 13 h 17"/>
                <a:gd name="T24" fmla="*/ 0 w 10"/>
                <a:gd name="T25" fmla="*/ 7 h 17"/>
                <a:gd name="T26" fmla="*/ 0 w 10"/>
                <a:gd name="T27" fmla="*/ 6 h 17"/>
                <a:gd name="T28" fmla="*/ 1 w 10"/>
                <a:gd name="T29" fmla="*/ 6 h 17"/>
                <a:gd name="T30" fmla="*/ 8 w 10"/>
                <a:gd name="T31" fmla="*/ 12 h 17"/>
                <a:gd name="T32" fmla="*/ 9 w 10"/>
                <a:gd name="T33" fmla="*/ 16 h 17"/>
                <a:gd name="T34" fmla="*/ 8 w 10"/>
                <a:gd name="T35" fmla="*/ 13 h 17"/>
                <a:gd name="T36" fmla="*/ 0 w 10"/>
                <a:gd name="T37" fmla="*/ 7 h 17"/>
                <a:gd name="T38" fmla="*/ 1 w 10"/>
                <a:gd name="T39" fmla="*/ 6 h 17"/>
                <a:gd name="T40" fmla="*/ 5 w 10"/>
                <a:gd name="T41" fmla="*/ 13 h 17"/>
                <a:gd name="T42" fmla="*/ 8 w 10"/>
                <a:gd name="T43" fmla="*/ 15 h 17"/>
                <a:gd name="T44" fmla="*/ 9 w 10"/>
                <a:gd name="T45" fmla="*/ 12 h 17"/>
                <a:gd name="T46" fmla="*/ 7 w 10"/>
                <a:gd name="T47" fmla="*/ 1 h 17"/>
                <a:gd name="T48" fmla="*/ 6 w 10"/>
                <a:gd name="T49" fmla="*/ 2 h 17"/>
                <a:gd name="T50" fmla="*/ 6 w 10"/>
                <a:gd name="T51" fmla="*/ 4 h 17"/>
                <a:gd name="T52" fmla="*/ 7 w 10"/>
                <a:gd name="T53" fmla="*/ 9 h 17"/>
                <a:gd name="T54" fmla="*/ 10 w 10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10" y="17"/>
                    <a:pt x="9" y="16"/>
                    <a:pt x="8" y="15"/>
                  </a:cubicBezTo>
                  <a:cubicBezTo>
                    <a:pt x="8" y="14"/>
                    <a:pt x="7" y="12"/>
                    <a:pt x="6" y="9"/>
                  </a:cubicBezTo>
                  <a:cubicBezTo>
                    <a:pt x="6" y="8"/>
                    <a:pt x="6" y="6"/>
                    <a:pt x="6" y="4"/>
                  </a:cubicBezTo>
                  <a:cubicBezTo>
                    <a:pt x="6" y="4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4"/>
                    <a:pt x="10" y="8"/>
                    <a:pt x="10" y="12"/>
                  </a:cubicBezTo>
                  <a:cubicBezTo>
                    <a:pt x="10" y="13"/>
                    <a:pt x="10" y="13"/>
                    <a:pt x="10" y="14"/>
                  </a:cubicBezTo>
                  <a:cubicBezTo>
                    <a:pt x="10" y="15"/>
                    <a:pt x="9" y="16"/>
                    <a:pt x="8" y="16"/>
                  </a:cubicBezTo>
                  <a:cubicBezTo>
                    <a:pt x="7" y="16"/>
                    <a:pt x="7" y="15"/>
                    <a:pt x="6" y="15"/>
                  </a:cubicBezTo>
                  <a:cubicBezTo>
                    <a:pt x="6" y="14"/>
                    <a:pt x="5" y="14"/>
                    <a:pt x="5" y="13"/>
                  </a:cubicBezTo>
                  <a:cubicBezTo>
                    <a:pt x="3" y="11"/>
                    <a:pt x="1" y="9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5" y="7"/>
                    <a:pt x="7" y="10"/>
                    <a:pt x="8" y="12"/>
                  </a:cubicBezTo>
                  <a:cubicBezTo>
                    <a:pt x="9" y="14"/>
                    <a:pt x="9" y="16"/>
                    <a:pt x="9" y="16"/>
                  </a:cubicBezTo>
                  <a:cubicBezTo>
                    <a:pt x="9" y="16"/>
                    <a:pt x="9" y="15"/>
                    <a:pt x="8" y="13"/>
                  </a:cubicBezTo>
                  <a:cubicBezTo>
                    <a:pt x="7" y="11"/>
                    <a:pt x="4" y="8"/>
                    <a:pt x="0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8"/>
                    <a:pt x="3" y="11"/>
                    <a:pt x="5" y="13"/>
                  </a:cubicBezTo>
                  <a:cubicBezTo>
                    <a:pt x="6" y="14"/>
                    <a:pt x="7" y="15"/>
                    <a:pt x="8" y="15"/>
                  </a:cubicBezTo>
                  <a:cubicBezTo>
                    <a:pt x="9" y="15"/>
                    <a:pt x="9" y="13"/>
                    <a:pt x="9" y="12"/>
                  </a:cubicBezTo>
                  <a:cubicBezTo>
                    <a:pt x="9" y="8"/>
                    <a:pt x="9" y="4"/>
                    <a:pt x="7" y="1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6" y="6"/>
                    <a:pt x="6" y="7"/>
                    <a:pt x="7" y="9"/>
                  </a:cubicBezTo>
                  <a:cubicBezTo>
                    <a:pt x="8" y="14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6" name="îŝḷiḑé"/>
            <p:cNvSpPr/>
            <p:nvPr>
              <p:custDataLst>
                <p:tags r:id="rId263"/>
              </p:custDataLst>
            </p:nvPr>
          </p:nvSpPr>
          <p:spPr bwMode="auto">
            <a:xfrm>
              <a:off x="6777412" y="5407718"/>
              <a:ext cx="285963" cy="74859"/>
            </a:xfrm>
            <a:custGeom>
              <a:avLst/>
              <a:gdLst>
                <a:gd name="T0" fmla="*/ 69 w 69"/>
                <a:gd name="T1" fmla="*/ 13 h 18"/>
                <a:gd name="T2" fmla="*/ 14 w 69"/>
                <a:gd name="T3" fmla="*/ 0 h 18"/>
                <a:gd name="T4" fmla="*/ 0 w 69"/>
                <a:gd name="T5" fmla="*/ 6 h 18"/>
                <a:gd name="T6" fmla="*/ 0 w 69"/>
                <a:gd name="T7" fmla="*/ 18 h 18"/>
                <a:gd name="T8" fmla="*/ 67 w 69"/>
                <a:gd name="T9" fmla="*/ 18 h 18"/>
                <a:gd name="T10" fmla="*/ 69 w 69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8">
                  <a:moveTo>
                    <a:pt x="69" y="13"/>
                  </a:moveTo>
                  <a:cubicBezTo>
                    <a:pt x="69" y="13"/>
                    <a:pt x="29" y="10"/>
                    <a:pt x="14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7" y="18"/>
                    <a:pt x="67" y="18"/>
                    <a:pt x="67" y="18"/>
                  </a:cubicBezTo>
                  <a:lnTo>
                    <a:pt x="69" y="1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7" name="ï$1ïḍè"/>
            <p:cNvSpPr/>
            <p:nvPr>
              <p:custDataLst>
                <p:tags r:id="rId264"/>
              </p:custDataLst>
            </p:nvPr>
          </p:nvSpPr>
          <p:spPr bwMode="auto">
            <a:xfrm>
              <a:off x="6777412" y="5473594"/>
              <a:ext cx="285963" cy="4492"/>
            </a:xfrm>
            <a:custGeom>
              <a:avLst/>
              <a:gdLst>
                <a:gd name="T0" fmla="*/ 0 w 69"/>
                <a:gd name="T1" fmla="*/ 0 h 1"/>
                <a:gd name="T2" fmla="*/ 2 w 69"/>
                <a:gd name="T3" fmla="*/ 0 h 1"/>
                <a:gd name="T4" fmla="*/ 10 w 69"/>
                <a:gd name="T5" fmla="*/ 0 h 1"/>
                <a:gd name="T6" fmla="*/ 34 w 69"/>
                <a:gd name="T7" fmla="*/ 0 h 1"/>
                <a:gd name="T8" fmla="*/ 58 w 69"/>
                <a:gd name="T9" fmla="*/ 0 h 1"/>
                <a:gd name="T10" fmla="*/ 66 w 69"/>
                <a:gd name="T11" fmla="*/ 0 h 1"/>
                <a:gd name="T12" fmla="*/ 69 w 69"/>
                <a:gd name="T13" fmla="*/ 1 h 1"/>
                <a:gd name="T14" fmla="*/ 66 w 69"/>
                <a:gd name="T15" fmla="*/ 1 h 1"/>
                <a:gd name="T16" fmla="*/ 58 w 69"/>
                <a:gd name="T17" fmla="*/ 1 h 1"/>
                <a:gd name="T18" fmla="*/ 34 w 69"/>
                <a:gd name="T19" fmla="*/ 1 h 1"/>
                <a:gd name="T20" fmla="*/ 10 w 69"/>
                <a:gd name="T21" fmla="*/ 1 h 1"/>
                <a:gd name="T22" fmla="*/ 2 w 69"/>
                <a:gd name="T23" fmla="*/ 1 h 1"/>
                <a:gd name="T24" fmla="*/ 0 w 6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1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4" y="0"/>
                    <a:pt x="66" y="0"/>
                  </a:cubicBezTo>
                  <a:cubicBezTo>
                    <a:pt x="68" y="1"/>
                    <a:pt x="69" y="1"/>
                    <a:pt x="69" y="1"/>
                  </a:cubicBezTo>
                  <a:cubicBezTo>
                    <a:pt x="69" y="1"/>
                    <a:pt x="68" y="1"/>
                    <a:pt x="66" y="1"/>
                  </a:cubicBezTo>
                  <a:cubicBezTo>
                    <a:pt x="64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5" y="1"/>
                    <a:pt x="2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8" name="îṡḻiďê"/>
            <p:cNvSpPr/>
            <p:nvPr>
              <p:custDataLst>
                <p:tags r:id="rId265"/>
              </p:custDataLst>
            </p:nvPr>
          </p:nvSpPr>
          <p:spPr bwMode="auto">
            <a:xfrm>
              <a:off x="6814841" y="5454131"/>
              <a:ext cx="44916" cy="7486"/>
            </a:xfrm>
            <a:custGeom>
              <a:avLst/>
              <a:gdLst>
                <a:gd name="T0" fmla="*/ 0 w 11"/>
                <a:gd name="T1" fmla="*/ 0 h 2"/>
                <a:gd name="T2" fmla="*/ 6 w 11"/>
                <a:gd name="T3" fmla="*/ 0 h 2"/>
                <a:gd name="T4" fmla="*/ 11 w 11"/>
                <a:gd name="T5" fmla="*/ 1 h 2"/>
                <a:gd name="T6" fmla="*/ 5 w 11"/>
                <a:gd name="T7" fmla="*/ 1 h 2"/>
                <a:gd name="T8" fmla="*/ 0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0" y="0"/>
                  </a:moveTo>
                  <a:cubicBezTo>
                    <a:pt x="0" y="0"/>
                    <a:pt x="2" y="0"/>
                    <a:pt x="6" y="0"/>
                  </a:cubicBezTo>
                  <a:cubicBezTo>
                    <a:pt x="9" y="1"/>
                    <a:pt x="11" y="1"/>
                    <a:pt x="11" y="1"/>
                  </a:cubicBezTo>
                  <a:cubicBezTo>
                    <a:pt x="11" y="2"/>
                    <a:pt x="9" y="2"/>
                    <a:pt x="5" y="1"/>
                  </a:cubicBezTo>
                  <a:cubicBezTo>
                    <a:pt x="2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9" name="îṡľídè"/>
            <p:cNvSpPr/>
            <p:nvPr>
              <p:custDataLst>
                <p:tags r:id="rId266"/>
              </p:custDataLst>
            </p:nvPr>
          </p:nvSpPr>
          <p:spPr bwMode="auto">
            <a:xfrm>
              <a:off x="6906170" y="5436165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3" y="2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0" name="î$ļiḋe"/>
            <p:cNvSpPr/>
            <p:nvPr>
              <p:custDataLst>
                <p:tags r:id="rId267"/>
              </p:custDataLst>
            </p:nvPr>
          </p:nvSpPr>
          <p:spPr bwMode="auto">
            <a:xfrm>
              <a:off x="6892695" y="5433170"/>
              <a:ext cx="13475" cy="23955"/>
            </a:xfrm>
            <a:custGeom>
              <a:avLst/>
              <a:gdLst>
                <a:gd name="T0" fmla="*/ 0 w 3"/>
                <a:gd name="T1" fmla="*/ 6 h 6"/>
                <a:gd name="T2" fmla="*/ 1 w 3"/>
                <a:gd name="T3" fmla="*/ 3 h 6"/>
                <a:gd name="T4" fmla="*/ 3 w 3"/>
                <a:gd name="T5" fmla="*/ 0 h 6"/>
                <a:gd name="T6" fmla="*/ 2 w 3"/>
                <a:gd name="T7" fmla="*/ 3 h 6"/>
                <a:gd name="T8" fmla="*/ 0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3" y="0"/>
                    <a:pt x="3" y="2"/>
                    <a:pt x="2" y="3"/>
                  </a:cubicBezTo>
                  <a:cubicBezTo>
                    <a:pt x="1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1" name="iṩlïḋe"/>
            <p:cNvSpPr/>
            <p:nvPr>
              <p:custDataLst>
                <p:tags r:id="rId268"/>
              </p:custDataLst>
            </p:nvPr>
          </p:nvSpPr>
          <p:spPr bwMode="auto">
            <a:xfrm>
              <a:off x="6873232" y="5428677"/>
              <a:ext cx="16470" cy="25453"/>
            </a:xfrm>
            <a:custGeom>
              <a:avLst/>
              <a:gdLst>
                <a:gd name="T0" fmla="*/ 1 w 4"/>
                <a:gd name="T1" fmla="*/ 6 h 6"/>
                <a:gd name="T2" fmla="*/ 2 w 4"/>
                <a:gd name="T3" fmla="*/ 3 h 6"/>
                <a:gd name="T4" fmla="*/ 4 w 4"/>
                <a:gd name="T5" fmla="*/ 0 h 6"/>
                <a:gd name="T6" fmla="*/ 3 w 4"/>
                <a:gd name="T7" fmla="*/ 3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0" y="6"/>
                    <a:pt x="1" y="5"/>
                    <a:pt x="2" y="3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4" y="0"/>
                    <a:pt x="4" y="1"/>
                    <a:pt x="3" y="3"/>
                  </a:cubicBezTo>
                  <a:cubicBezTo>
                    <a:pt x="2" y="5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2" name="iṡḷïḑê"/>
            <p:cNvSpPr/>
            <p:nvPr>
              <p:custDataLst>
                <p:tags r:id="rId269"/>
              </p:custDataLst>
            </p:nvPr>
          </p:nvSpPr>
          <p:spPr bwMode="auto">
            <a:xfrm>
              <a:off x="6868740" y="5362801"/>
              <a:ext cx="44916" cy="70368"/>
            </a:xfrm>
            <a:custGeom>
              <a:avLst/>
              <a:gdLst>
                <a:gd name="T0" fmla="*/ 1 w 11"/>
                <a:gd name="T1" fmla="*/ 17 h 17"/>
                <a:gd name="T2" fmla="*/ 4 w 11"/>
                <a:gd name="T3" fmla="*/ 9 h 17"/>
                <a:gd name="T4" fmla="*/ 4 w 11"/>
                <a:gd name="T5" fmla="*/ 4 h 17"/>
                <a:gd name="T6" fmla="*/ 4 w 11"/>
                <a:gd name="T7" fmla="*/ 2 h 17"/>
                <a:gd name="T8" fmla="*/ 3 w 11"/>
                <a:gd name="T9" fmla="*/ 1 h 17"/>
                <a:gd name="T10" fmla="*/ 1 w 11"/>
                <a:gd name="T11" fmla="*/ 12 h 17"/>
                <a:gd name="T12" fmla="*/ 2 w 11"/>
                <a:gd name="T13" fmla="*/ 15 h 17"/>
                <a:gd name="T14" fmla="*/ 5 w 11"/>
                <a:gd name="T15" fmla="*/ 12 h 17"/>
                <a:gd name="T16" fmla="*/ 10 w 11"/>
                <a:gd name="T17" fmla="*/ 6 h 17"/>
                <a:gd name="T18" fmla="*/ 10 w 11"/>
                <a:gd name="T19" fmla="*/ 7 h 17"/>
                <a:gd name="T20" fmla="*/ 3 w 11"/>
                <a:gd name="T21" fmla="*/ 12 h 17"/>
                <a:gd name="T22" fmla="*/ 1 w 11"/>
                <a:gd name="T23" fmla="*/ 16 h 17"/>
                <a:gd name="T24" fmla="*/ 2 w 11"/>
                <a:gd name="T25" fmla="*/ 12 h 17"/>
                <a:gd name="T26" fmla="*/ 10 w 11"/>
                <a:gd name="T27" fmla="*/ 6 h 17"/>
                <a:gd name="T28" fmla="*/ 11 w 11"/>
                <a:gd name="T29" fmla="*/ 6 h 17"/>
                <a:gd name="T30" fmla="*/ 10 w 11"/>
                <a:gd name="T31" fmla="*/ 7 h 17"/>
                <a:gd name="T32" fmla="*/ 6 w 11"/>
                <a:gd name="T33" fmla="*/ 13 h 17"/>
                <a:gd name="T34" fmla="*/ 4 w 11"/>
                <a:gd name="T35" fmla="*/ 14 h 17"/>
                <a:gd name="T36" fmla="*/ 2 w 11"/>
                <a:gd name="T37" fmla="*/ 16 h 17"/>
                <a:gd name="T38" fmla="*/ 0 w 11"/>
                <a:gd name="T39" fmla="*/ 14 h 17"/>
                <a:gd name="T40" fmla="*/ 0 w 11"/>
                <a:gd name="T41" fmla="*/ 12 h 17"/>
                <a:gd name="T42" fmla="*/ 3 w 11"/>
                <a:gd name="T43" fmla="*/ 0 h 17"/>
                <a:gd name="T44" fmla="*/ 4 w 11"/>
                <a:gd name="T45" fmla="*/ 0 h 17"/>
                <a:gd name="T46" fmla="*/ 5 w 11"/>
                <a:gd name="T47" fmla="*/ 2 h 17"/>
                <a:gd name="T48" fmla="*/ 5 w 11"/>
                <a:gd name="T49" fmla="*/ 4 h 17"/>
                <a:gd name="T50" fmla="*/ 4 w 11"/>
                <a:gd name="T51" fmla="*/ 9 h 17"/>
                <a:gd name="T52" fmla="*/ 2 w 11"/>
                <a:gd name="T53" fmla="*/ 15 h 17"/>
                <a:gd name="T54" fmla="*/ 1 w 11"/>
                <a:gd name="T5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7">
                  <a:moveTo>
                    <a:pt x="1" y="17"/>
                  </a:moveTo>
                  <a:cubicBezTo>
                    <a:pt x="1" y="17"/>
                    <a:pt x="3" y="14"/>
                    <a:pt x="4" y="9"/>
                  </a:cubicBezTo>
                  <a:cubicBezTo>
                    <a:pt x="4" y="7"/>
                    <a:pt x="4" y="6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1"/>
                    <a:pt x="4" y="0"/>
                    <a:pt x="3" y="1"/>
                  </a:cubicBezTo>
                  <a:cubicBezTo>
                    <a:pt x="2" y="4"/>
                    <a:pt x="1" y="8"/>
                    <a:pt x="1" y="12"/>
                  </a:cubicBezTo>
                  <a:cubicBezTo>
                    <a:pt x="1" y="13"/>
                    <a:pt x="1" y="15"/>
                    <a:pt x="2" y="15"/>
                  </a:cubicBezTo>
                  <a:cubicBezTo>
                    <a:pt x="3" y="15"/>
                    <a:pt x="4" y="13"/>
                    <a:pt x="5" y="12"/>
                  </a:cubicBezTo>
                  <a:cubicBezTo>
                    <a:pt x="7" y="10"/>
                    <a:pt x="9" y="8"/>
                    <a:pt x="10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6" y="8"/>
                    <a:pt x="4" y="10"/>
                    <a:pt x="3" y="12"/>
                  </a:cubicBezTo>
                  <a:cubicBezTo>
                    <a:pt x="1" y="14"/>
                    <a:pt x="1" y="16"/>
                    <a:pt x="1" y="16"/>
                  </a:cubicBezTo>
                  <a:cubicBezTo>
                    <a:pt x="1" y="16"/>
                    <a:pt x="1" y="14"/>
                    <a:pt x="2" y="12"/>
                  </a:cubicBezTo>
                  <a:cubicBezTo>
                    <a:pt x="3" y="10"/>
                    <a:pt x="6" y="7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8" y="11"/>
                    <a:pt x="6" y="13"/>
                  </a:cubicBezTo>
                  <a:cubicBezTo>
                    <a:pt x="5" y="13"/>
                    <a:pt x="5" y="14"/>
                    <a:pt x="4" y="14"/>
                  </a:cubicBezTo>
                  <a:cubicBezTo>
                    <a:pt x="4" y="15"/>
                    <a:pt x="3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0" y="7"/>
                    <a:pt x="1" y="4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5" y="6"/>
                    <a:pt x="5" y="7"/>
                    <a:pt x="4" y="9"/>
                  </a:cubicBezTo>
                  <a:cubicBezTo>
                    <a:pt x="4" y="11"/>
                    <a:pt x="3" y="13"/>
                    <a:pt x="2" y="15"/>
                  </a:cubicBezTo>
                  <a:cubicBezTo>
                    <a:pt x="1" y="16"/>
                    <a:pt x="1" y="17"/>
                    <a:pt x="1" y="17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3" name="íṧḷïďê"/>
            <p:cNvSpPr/>
            <p:nvPr>
              <p:custDataLst>
                <p:tags r:id="rId270"/>
              </p:custDataLst>
            </p:nvPr>
          </p:nvSpPr>
          <p:spPr bwMode="auto">
            <a:xfrm>
              <a:off x="6350713" y="4355195"/>
              <a:ext cx="124267" cy="154211"/>
            </a:xfrm>
            <a:custGeom>
              <a:avLst/>
              <a:gdLst>
                <a:gd name="T0" fmla="*/ 30 w 30"/>
                <a:gd name="T1" fmla="*/ 24 h 37"/>
                <a:gd name="T2" fmla="*/ 25 w 30"/>
                <a:gd name="T3" fmla="*/ 25 h 37"/>
                <a:gd name="T4" fmla="*/ 20 w 30"/>
                <a:gd name="T5" fmla="*/ 20 h 37"/>
                <a:gd name="T6" fmla="*/ 18 w 30"/>
                <a:gd name="T7" fmla="*/ 29 h 37"/>
                <a:gd name="T8" fmla="*/ 21 w 30"/>
                <a:gd name="T9" fmla="*/ 30 h 37"/>
                <a:gd name="T10" fmla="*/ 13 w 30"/>
                <a:gd name="T11" fmla="*/ 30 h 37"/>
                <a:gd name="T12" fmla="*/ 7 w 30"/>
                <a:gd name="T13" fmla="*/ 27 h 37"/>
                <a:gd name="T14" fmla="*/ 2 w 30"/>
                <a:gd name="T15" fmla="*/ 25 h 37"/>
                <a:gd name="T16" fmla="*/ 10 w 30"/>
                <a:gd name="T17" fmla="*/ 0 h 37"/>
                <a:gd name="T18" fmla="*/ 24 w 30"/>
                <a:gd name="T19" fmla="*/ 5 h 37"/>
                <a:gd name="T20" fmla="*/ 30 w 30"/>
                <a:gd name="T21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7">
                  <a:moveTo>
                    <a:pt x="30" y="24"/>
                  </a:moveTo>
                  <a:cubicBezTo>
                    <a:pt x="30" y="24"/>
                    <a:pt x="29" y="29"/>
                    <a:pt x="25" y="25"/>
                  </a:cubicBezTo>
                  <a:cubicBezTo>
                    <a:pt x="21" y="21"/>
                    <a:pt x="20" y="20"/>
                    <a:pt x="20" y="20"/>
                  </a:cubicBezTo>
                  <a:cubicBezTo>
                    <a:pt x="20" y="20"/>
                    <a:pt x="16" y="29"/>
                    <a:pt x="18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16" y="37"/>
                    <a:pt x="13" y="30"/>
                  </a:cubicBezTo>
                  <a:cubicBezTo>
                    <a:pt x="13" y="30"/>
                    <a:pt x="10" y="36"/>
                    <a:pt x="7" y="27"/>
                  </a:cubicBezTo>
                  <a:cubicBezTo>
                    <a:pt x="7" y="27"/>
                    <a:pt x="3" y="31"/>
                    <a:pt x="2" y="25"/>
                  </a:cubicBezTo>
                  <a:cubicBezTo>
                    <a:pt x="0" y="19"/>
                    <a:pt x="1" y="12"/>
                    <a:pt x="10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0" y="17"/>
                    <a:pt x="30" y="24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4" name="ïşľîdé"/>
            <p:cNvSpPr/>
            <p:nvPr>
              <p:custDataLst>
                <p:tags r:id="rId271"/>
              </p:custDataLst>
            </p:nvPr>
          </p:nvSpPr>
          <p:spPr bwMode="auto">
            <a:xfrm>
              <a:off x="6383651" y="3991378"/>
              <a:ext cx="224578" cy="384778"/>
            </a:xfrm>
            <a:custGeom>
              <a:avLst/>
              <a:gdLst>
                <a:gd name="T0" fmla="*/ 54 w 54"/>
                <a:gd name="T1" fmla="*/ 15 h 93"/>
                <a:gd name="T2" fmla="*/ 16 w 54"/>
                <a:gd name="T3" fmla="*/ 93 h 93"/>
                <a:gd name="T4" fmla="*/ 0 w 54"/>
                <a:gd name="T5" fmla="*/ 93 h 93"/>
                <a:gd name="T6" fmla="*/ 37 w 54"/>
                <a:gd name="T7" fmla="*/ 0 h 93"/>
                <a:gd name="T8" fmla="*/ 54 w 54"/>
                <a:gd name="T9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3">
                  <a:moveTo>
                    <a:pt x="54" y="15"/>
                  </a:moveTo>
                  <a:cubicBezTo>
                    <a:pt x="54" y="15"/>
                    <a:pt x="15" y="85"/>
                    <a:pt x="16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3"/>
                    <a:pt x="24" y="16"/>
                    <a:pt x="37" y="0"/>
                  </a:cubicBezTo>
                  <a:lnTo>
                    <a:pt x="54" y="15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5" name="î$ļíḑè"/>
            <p:cNvSpPr/>
            <p:nvPr>
              <p:custDataLst>
                <p:tags r:id="rId272"/>
              </p:custDataLst>
            </p:nvPr>
          </p:nvSpPr>
          <p:spPr bwMode="auto">
            <a:xfrm>
              <a:off x="6943599" y="4533360"/>
              <a:ext cx="176668" cy="178166"/>
            </a:xfrm>
            <a:custGeom>
              <a:avLst/>
              <a:gdLst>
                <a:gd name="T0" fmla="*/ 2 w 43"/>
                <a:gd name="T1" fmla="*/ 43 h 43"/>
                <a:gd name="T2" fmla="*/ 21 w 43"/>
                <a:gd name="T3" fmla="*/ 2 h 43"/>
                <a:gd name="T4" fmla="*/ 42 w 43"/>
                <a:gd name="T5" fmla="*/ 43 h 43"/>
                <a:gd name="T6" fmla="*/ 36 w 43"/>
                <a:gd name="T7" fmla="*/ 43 h 43"/>
                <a:gd name="T8" fmla="*/ 22 w 43"/>
                <a:gd name="T9" fmla="*/ 5 h 43"/>
                <a:gd name="T10" fmla="*/ 8 w 43"/>
                <a:gd name="T11" fmla="*/ 43 h 43"/>
                <a:gd name="T12" fmla="*/ 2 w 43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3">
                  <a:moveTo>
                    <a:pt x="2" y="43"/>
                  </a:moveTo>
                  <a:cubicBezTo>
                    <a:pt x="2" y="43"/>
                    <a:pt x="0" y="4"/>
                    <a:pt x="21" y="2"/>
                  </a:cubicBezTo>
                  <a:cubicBezTo>
                    <a:pt x="43" y="0"/>
                    <a:pt x="42" y="43"/>
                    <a:pt x="42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39" y="4"/>
                    <a:pt x="22" y="5"/>
                  </a:cubicBezTo>
                  <a:cubicBezTo>
                    <a:pt x="5" y="5"/>
                    <a:pt x="8" y="43"/>
                    <a:pt x="8" y="43"/>
                  </a:cubicBezTo>
                  <a:lnTo>
                    <a:pt x="2" y="43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6" name="iṧḻiḓê"/>
            <p:cNvSpPr/>
            <p:nvPr>
              <p:custDataLst>
                <p:tags r:id="rId273"/>
              </p:custDataLst>
            </p:nvPr>
          </p:nvSpPr>
          <p:spPr bwMode="auto">
            <a:xfrm>
              <a:off x="6856762" y="4704040"/>
              <a:ext cx="359325" cy="426699"/>
            </a:xfrm>
            <a:custGeom>
              <a:avLst/>
              <a:gdLst>
                <a:gd name="T0" fmla="*/ 5 w 240"/>
                <a:gd name="T1" fmla="*/ 0 h 285"/>
                <a:gd name="T2" fmla="*/ 240 w 240"/>
                <a:gd name="T3" fmla="*/ 0 h 285"/>
                <a:gd name="T4" fmla="*/ 240 w 240"/>
                <a:gd name="T5" fmla="*/ 271 h 285"/>
                <a:gd name="T6" fmla="*/ 0 w 240"/>
                <a:gd name="T7" fmla="*/ 285 h 285"/>
                <a:gd name="T8" fmla="*/ 5 w 240"/>
                <a:gd name="T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85">
                  <a:moveTo>
                    <a:pt x="5" y="0"/>
                  </a:moveTo>
                  <a:lnTo>
                    <a:pt x="240" y="0"/>
                  </a:lnTo>
                  <a:lnTo>
                    <a:pt x="240" y="271"/>
                  </a:lnTo>
                  <a:lnTo>
                    <a:pt x="0" y="28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iṣ1ïďé"/>
            <p:cNvSpPr/>
            <p:nvPr>
              <p:custDataLst>
                <p:tags r:id="rId274"/>
              </p:custDataLst>
            </p:nvPr>
          </p:nvSpPr>
          <p:spPr bwMode="auto">
            <a:xfrm>
              <a:off x="6946594" y="4528868"/>
              <a:ext cx="182657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9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9" y="42"/>
                    <a:pt x="9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iṧḷîdè"/>
            <p:cNvSpPr/>
            <p:nvPr>
              <p:custDataLst>
                <p:tags r:id="rId275"/>
              </p:custDataLst>
            </p:nvPr>
          </p:nvSpPr>
          <p:spPr bwMode="auto">
            <a:xfrm>
              <a:off x="6967554" y="4451015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5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5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5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2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10" y="33"/>
                    <a:pt x="15" y="28"/>
                  </a:cubicBezTo>
                  <a:cubicBezTo>
                    <a:pt x="15" y="28"/>
                    <a:pt x="16" y="34"/>
                    <a:pt x="21" y="27"/>
                  </a:cubicBezTo>
                  <a:cubicBezTo>
                    <a:pt x="21" y="27"/>
                    <a:pt x="24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îṧľîde"/>
            <p:cNvSpPr/>
            <p:nvPr>
              <p:custDataLst>
                <p:tags r:id="rId276"/>
              </p:custDataLst>
            </p:nvPr>
          </p:nvSpPr>
          <p:spPr bwMode="auto">
            <a:xfrm>
              <a:off x="10622191" y="3858129"/>
              <a:ext cx="297941" cy="306924"/>
            </a:xfrm>
            <a:custGeom>
              <a:avLst/>
              <a:gdLst>
                <a:gd name="T0" fmla="*/ 55 w 72"/>
                <a:gd name="T1" fmla="*/ 29 h 74"/>
                <a:gd name="T2" fmla="*/ 42 w 72"/>
                <a:gd name="T3" fmla="*/ 42 h 74"/>
                <a:gd name="T4" fmla="*/ 13 w 72"/>
                <a:gd name="T5" fmla="*/ 0 h 74"/>
                <a:gd name="T6" fmla="*/ 0 w 72"/>
                <a:gd name="T7" fmla="*/ 6 h 74"/>
                <a:gd name="T8" fmla="*/ 42 w 72"/>
                <a:gd name="T9" fmla="*/ 67 h 74"/>
                <a:gd name="T10" fmla="*/ 72 w 72"/>
                <a:gd name="T11" fmla="*/ 43 h 74"/>
                <a:gd name="T12" fmla="*/ 55 w 72"/>
                <a:gd name="T13" fmla="*/ 2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4">
                  <a:moveTo>
                    <a:pt x="55" y="29"/>
                  </a:moveTo>
                  <a:cubicBezTo>
                    <a:pt x="53" y="31"/>
                    <a:pt x="42" y="42"/>
                    <a:pt x="42" y="4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1" y="74"/>
                    <a:pt x="42" y="67"/>
                  </a:cubicBezTo>
                  <a:cubicBezTo>
                    <a:pt x="59" y="58"/>
                    <a:pt x="72" y="43"/>
                    <a:pt x="72" y="43"/>
                  </a:cubicBezTo>
                  <a:cubicBezTo>
                    <a:pt x="55" y="29"/>
                    <a:pt x="55" y="29"/>
                    <a:pt x="55" y="29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îṡľîḍe"/>
            <p:cNvSpPr/>
            <p:nvPr>
              <p:custDataLst>
                <p:tags r:id="rId277"/>
              </p:custDataLst>
            </p:nvPr>
          </p:nvSpPr>
          <p:spPr bwMode="auto">
            <a:xfrm>
              <a:off x="10506908" y="5403227"/>
              <a:ext cx="285963" cy="79351"/>
            </a:xfrm>
            <a:custGeom>
              <a:avLst/>
              <a:gdLst>
                <a:gd name="T0" fmla="*/ 0 w 69"/>
                <a:gd name="T1" fmla="*/ 14 h 19"/>
                <a:gd name="T2" fmla="*/ 55 w 69"/>
                <a:gd name="T3" fmla="*/ 0 h 19"/>
                <a:gd name="T4" fmla="*/ 69 w 69"/>
                <a:gd name="T5" fmla="*/ 7 h 19"/>
                <a:gd name="T6" fmla="*/ 69 w 69"/>
                <a:gd name="T7" fmla="*/ 19 h 19"/>
                <a:gd name="T8" fmla="*/ 2 w 69"/>
                <a:gd name="T9" fmla="*/ 19 h 19"/>
                <a:gd name="T10" fmla="*/ 0 w 69"/>
                <a:gd name="T1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9">
                  <a:moveTo>
                    <a:pt x="0" y="14"/>
                  </a:moveTo>
                  <a:cubicBezTo>
                    <a:pt x="0" y="14"/>
                    <a:pt x="40" y="11"/>
                    <a:pt x="55" y="0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2" y="19"/>
                    <a:pt x="2" y="19"/>
                    <a:pt x="2" y="19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îṧḷíḓê"/>
            <p:cNvSpPr/>
            <p:nvPr>
              <p:custDataLst>
                <p:tags r:id="rId278"/>
              </p:custDataLst>
            </p:nvPr>
          </p:nvSpPr>
          <p:spPr bwMode="auto">
            <a:xfrm>
              <a:off x="10511403" y="5473594"/>
              <a:ext cx="281471" cy="4492"/>
            </a:xfrm>
            <a:custGeom>
              <a:avLst/>
              <a:gdLst>
                <a:gd name="T0" fmla="*/ 68 w 68"/>
                <a:gd name="T1" fmla="*/ 0 h 1"/>
                <a:gd name="T2" fmla="*/ 66 w 68"/>
                <a:gd name="T3" fmla="*/ 1 h 1"/>
                <a:gd name="T4" fmla="*/ 58 w 68"/>
                <a:gd name="T5" fmla="*/ 1 h 1"/>
                <a:gd name="T6" fmla="*/ 34 w 68"/>
                <a:gd name="T7" fmla="*/ 1 h 1"/>
                <a:gd name="T8" fmla="*/ 10 w 68"/>
                <a:gd name="T9" fmla="*/ 1 h 1"/>
                <a:gd name="T10" fmla="*/ 2 w 68"/>
                <a:gd name="T11" fmla="*/ 1 h 1"/>
                <a:gd name="T12" fmla="*/ 0 w 68"/>
                <a:gd name="T13" fmla="*/ 1 h 1"/>
                <a:gd name="T14" fmla="*/ 2 w 68"/>
                <a:gd name="T15" fmla="*/ 0 h 1"/>
                <a:gd name="T16" fmla="*/ 10 w 68"/>
                <a:gd name="T17" fmla="*/ 0 h 1"/>
                <a:gd name="T18" fmla="*/ 34 w 68"/>
                <a:gd name="T19" fmla="*/ 0 h 1"/>
                <a:gd name="T20" fmla="*/ 58 w 68"/>
                <a:gd name="T21" fmla="*/ 0 h 1"/>
                <a:gd name="T22" fmla="*/ 66 w 68"/>
                <a:gd name="T23" fmla="*/ 0 h 1"/>
                <a:gd name="T24" fmla="*/ 68 w 68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1">
                  <a:moveTo>
                    <a:pt x="68" y="0"/>
                  </a:moveTo>
                  <a:cubicBezTo>
                    <a:pt x="68" y="0"/>
                    <a:pt x="67" y="1"/>
                    <a:pt x="66" y="1"/>
                  </a:cubicBezTo>
                  <a:cubicBezTo>
                    <a:pt x="63" y="1"/>
                    <a:pt x="61" y="1"/>
                    <a:pt x="58" y="1"/>
                  </a:cubicBezTo>
                  <a:cubicBezTo>
                    <a:pt x="51" y="1"/>
                    <a:pt x="43" y="1"/>
                    <a:pt x="34" y="1"/>
                  </a:cubicBezTo>
                  <a:cubicBezTo>
                    <a:pt x="25" y="1"/>
                    <a:pt x="17" y="1"/>
                    <a:pt x="10" y="1"/>
                  </a:cubicBezTo>
                  <a:cubicBezTo>
                    <a:pt x="7" y="1"/>
                    <a:pt x="4" y="1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3" y="0"/>
                    <a:pt x="51" y="0"/>
                    <a:pt x="58" y="0"/>
                  </a:cubicBezTo>
                  <a:cubicBezTo>
                    <a:pt x="61" y="0"/>
                    <a:pt x="63" y="0"/>
                    <a:pt x="66" y="0"/>
                  </a:cubicBezTo>
                  <a:cubicBezTo>
                    <a:pt x="67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ïṡ1ïḓe"/>
            <p:cNvSpPr/>
            <p:nvPr>
              <p:custDataLst>
                <p:tags r:id="rId279"/>
              </p:custDataLst>
            </p:nvPr>
          </p:nvSpPr>
          <p:spPr bwMode="auto">
            <a:xfrm>
              <a:off x="10709031" y="5454131"/>
              <a:ext cx="46413" cy="7486"/>
            </a:xfrm>
            <a:custGeom>
              <a:avLst/>
              <a:gdLst>
                <a:gd name="T0" fmla="*/ 11 w 11"/>
                <a:gd name="T1" fmla="*/ 0 h 2"/>
                <a:gd name="T2" fmla="*/ 6 w 11"/>
                <a:gd name="T3" fmla="*/ 1 h 2"/>
                <a:gd name="T4" fmla="*/ 0 w 11"/>
                <a:gd name="T5" fmla="*/ 1 h 2"/>
                <a:gd name="T6" fmla="*/ 5 w 11"/>
                <a:gd name="T7" fmla="*/ 0 h 2"/>
                <a:gd name="T8" fmla="*/ 11 w 1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">
                  <a:moveTo>
                    <a:pt x="11" y="0"/>
                  </a:moveTo>
                  <a:cubicBezTo>
                    <a:pt x="11" y="0"/>
                    <a:pt x="9" y="1"/>
                    <a:pt x="6" y="1"/>
                  </a:cubicBezTo>
                  <a:cubicBezTo>
                    <a:pt x="3" y="1"/>
                    <a:pt x="0" y="2"/>
                    <a:pt x="0" y="1"/>
                  </a:cubicBezTo>
                  <a:cubicBezTo>
                    <a:pt x="0" y="1"/>
                    <a:pt x="2" y="1"/>
                    <a:pt x="5" y="0"/>
                  </a:cubicBezTo>
                  <a:cubicBezTo>
                    <a:pt x="9" y="0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ïS1ïḑè"/>
            <p:cNvSpPr/>
            <p:nvPr>
              <p:custDataLst>
                <p:tags r:id="rId280"/>
              </p:custDataLst>
            </p:nvPr>
          </p:nvSpPr>
          <p:spPr bwMode="auto">
            <a:xfrm>
              <a:off x="10647646" y="5436165"/>
              <a:ext cx="16470" cy="25453"/>
            </a:xfrm>
            <a:custGeom>
              <a:avLst/>
              <a:gdLst>
                <a:gd name="T0" fmla="*/ 3 w 4"/>
                <a:gd name="T1" fmla="*/ 6 h 6"/>
                <a:gd name="T2" fmla="*/ 2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3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6"/>
                  </a:moveTo>
                  <a:cubicBezTo>
                    <a:pt x="3" y="6"/>
                    <a:pt x="2" y="5"/>
                    <a:pt x="2" y="3"/>
                  </a:cubicBezTo>
                  <a:cubicBezTo>
                    <a:pt x="1" y="2"/>
                    <a:pt x="0" y="0"/>
                    <a:pt x="0" y="0"/>
                  </a:cubicBezTo>
                  <a:cubicBezTo>
                    <a:pt x="1" y="0"/>
                    <a:pt x="1" y="1"/>
                    <a:pt x="2" y="3"/>
                  </a:cubicBezTo>
                  <a:cubicBezTo>
                    <a:pt x="3" y="5"/>
                    <a:pt x="4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4" name="ïS1íḓê"/>
            <p:cNvSpPr/>
            <p:nvPr>
              <p:custDataLst>
                <p:tags r:id="rId281"/>
              </p:custDataLst>
            </p:nvPr>
          </p:nvSpPr>
          <p:spPr bwMode="auto">
            <a:xfrm>
              <a:off x="10664116" y="5433170"/>
              <a:ext cx="11978" cy="23955"/>
            </a:xfrm>
            <a:custGeom>
              <a:avLst/>
              <a:gdLst>
                <a:gd name="T0" fmla="*/ 3 w 3"/>
                <a:gd name="T1" fmla="*/ 6 h 6"/>
                <a:gd name="T2" fmla="*/ 1 w 3"/>
                <a:gd name="T3" fmla="*/ 3 h 6"/>
                <a:gd name="T4" fmla="*/ 0 w 3"/>
                <a:gd name="T5" fmla="*/ 0 h 6"/>
                <a:gd name="T6" fmla="*/ 2 w 3"/>
                <a:gd name="T7" fmla="*/ 3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5"/>
                    <a:pt x="3" y="6"/>
                    <a:pt x="3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5" name="iṣļîḍè"/>
            <p:cNvSpPr/>
            <p:nvPr>
              <p:custDataLst>
                <p:tags r:id="rId282"/>
              </p:custDataLst>
            </p:nvPr>
          </p:nvSpPr>
          <p:spPr bwMode="auto">
            <a:xfrm>
              <a:off x="10680584" y="5428677"/>
              <a:ext cx="16470" cy="25453"/>
            </a:xfrm>
            <a:custGeom>
              <a:avLst/>
              <a:gdLst>
                <a:gd name="T0" fmla="*/ 4 w 4"/>
                <a:gd name="T1" fmla="*/ 6 h 6"/>
                <a:gd name="T2" fmla="*/ 1 w 4"/>
                <a:gd name="T3" fmla="*/ 3 h 6"/>
                <a:gd name="T4" fmla="*/ 0 w 4"/>
                <a:gd name="T5" fmla="*/ 0 h 6"/>
                <a:gd name="T6" fmla="*/ 2 w 4"/>
                <a:gd name="T7" fmla="*/ 3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3" y="6"/>
                    <a:pt x="2" y="5"/>
                    <a:pt x="1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3" y="4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6" name="îśliḍe"/>
            <p:cNvSpPr/>
            <p:nvPr>
              <p:custDataLst>
                <p:tags r:id="rId283"/>
              </p:custDataLst>
            </p:nvPr>
          </p:nvSpPr>
          <p:spPr bwMode="auto">
            <a:xfrm>
              <a:off x="10655133" y="5358311"/>
              <a:ext cx="46413" cy="74859"/>
            </a:xfrm>
            <a:custGeom>
              <a:avLst/>
              <a:gdLst>
                <a:gd name="T0" fmla="*/ 10 w 11"/>
                <a:gd name="T1" fmla="*/ 18 h 18"/>
                <a:gd name="T2" fmla="*/ 9 w 11"/>
                <a:gd name="T3" fmla="*/ 16 h 18"/>
                <a:gd name="T4" fmla="*/ 7 w 11"/>
                <a:gd name="T5" fmla="*/ 10 h 18"/>
                <a:gd name="T6" fmla="*/ 6 w 11"/>
                <a:gd name="T7" fmla="*/ 5 h 18"/>
                <a:gd name="T8" fmla="*/ 6 w 11"/>
                <a:gd name="T9" fmla="*/ 3 h 18"/>
                <a:gd name="T10" fmla="*/ 7 w 11"/>
                <a:gd name="T11" fmla="*/ 1 h 18"/>
                <a:gd name="T12" fmla="*/ 8 w 11"/>
                <a:gd name="T13" fmla="*/ 1 h 18"/>
                <a:gd name="T14" fmla="*/ 11 w 11"/>
                <a:gd name="T15" fmla="*/ 13 h 18"/>
                <a:gd name="T16" fmla="*/ 11 w 11"/>
                <a:gd name="T17" fmla="*/ 15 h 18"/>
                <a:gd name="T18" fmla="*/ 9 w 11"/>
                <a:gd name="T19" fmla="*/ 17 h 18"/>
                <a:gd name="T20" fmla="*/ 7 w 11"/>
                <a:gd name="T21" fmla="*/ 15 h 18"/>
                <a:gd name="T22" fmla="*/ 5 w 11"/>
                <a:gd name="T23" fmla="*/ 14 h 18"/>
                <a:gd name="T24" fmla="*/ 1 w 11"/>
                <a:gd name="T25" fmla="*/ 7 h 18"/>
                <a:gd name="T26" fmla="*/ 0 w 11"/>
                <a:gd name="T27" fmla="*/ 7 h 18"/>
                <a:gd name="T28" fmla="*/ 1 w 11"/>
                <a:gd name="T29" fmla="*/ 7 h 18"/>
                <a:gd name="T30" fmla="*/ 9 w 11"/>
                <a:gd name="T31" fmla="*/ 13 h 18"/>
                <a:gd name="T32" fmla="*/ 10 w 11"/>
                <a:gd name="T33" fmla="*/ 17 h 18"/>
                <a:gd name="T34" fmla="*/ 8 w 11"/>
                <a:gd name="T35" fmla="*/ 13 h 18"/>
                <a:gd name="T36" fmla="*/ 1 w 11"/>
                <a:gd name="T37" fmla="*/ 8 h 18"/>
                <a:gd name="T38" fmla="*/ 1 w 11"/>
                <a:gd name="T39" fmla="*/ 7 h 18"/>
                <a:gd name="T40" fmla="*/ 6 w 11"/>
                <a:gd name="T41" fmla="*/ 13 h 18"/>
                <a:gd name="T42" fmla="*/ 9 w 11"/>
                <a:gd name="T43" fmla="*/ 16 h 18"/>
                <a:gd name="T44" fmla="*/ 10 w 11"/>
                <a:gd name="T45" fmla="*/ 13 h 18"/>
                <a:gd name="T46" fmla="*/ 8 w 11"/>
                <a:gd name="T47" fmla="*/ 2 h 18"/>
                <a:gd name="T48" fmla="*/ 7 w 11"/>
                <a:gd name="T49" fmla="*/ 3 h 18"/>
                <a:gd name="T50" fmla="*/ 7 w 11"/>
                <a:gd name="T51" fmla="*/ 5 h 18"/>
                <a:gd name="T52" fmla="*/ 7 w 11"/>
                <a:gd name="T53" fmla="*/ 9 h 18"/>
                <a:gd name="T54" fmla="*/ 10 w 11"/>
                <a:gd name="T5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18">
                  <a:moveTo>
                    <a:pt x="10" y="18"/>
                  </a:moveTo>
                  <a:cubicBezTo>
                    <a:pt x="10" y="18"/>
                    <a:pt x="10" y="17"/>
                    <a:pt x="9" y="16"/>
                  </a:cubicBezTo>
                  <a:cubicBezTo>
                    <a:pt x="8" y="14"/>
                    <a:pt x="7" y="12"/>
                    <a:pt x="7" y="10"/>
                  </a:cubicBezTo>
                  <a:cubicBezTo>
                    <a:pt x="6" y="8"/>
                    <a:pt x="6" y="7"/>
                    <a:pt x="6" y="5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2"/>
                    <a:pt x="6" y="2"/>
                    <a:pt x="7" y="1"/>
                  </a:cubicBezTo>
                  <a:cubicBezTo>
                    <a:pt x="7" y="1"/>
                    <a:pt x="8" y="0"/>
                    <a:pt x="8" y="1"/>
                  </a:cubicBezTo>
                  <a:cubicBezTo>
                    <a:pt x="10" y="4"/>
                    <a:pt x="11" y="8"/>
                    <a:pt x="11" y="13"/>
                  </a:cubicBezTo>
                  <a:cubicBezTo>
                    <a:pt x="11" y="13"/>
                    <a:pt x="11" y="14"/>
                    <a:pt x="11" y="15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8" y="16"/>
                    <a:pt x="7" y="16"/>
                    <a:pt x="7" y="15"/>
                  </a:cubicBezTo>
                  <a:cubicBezTo>
                    <a:pt x="6" y="15"/>
                    <a:pt x="6" y="14"/>
                    <a:pt x="5" y="14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5" y="8"/>
                    <a:pt x="8" y="11"/>
                    <a:pt x="9" y="13"/>
                  </a:cubicBezTo>
                  <a:cubicBezTo>
                    <a:pt x="10" y="15"/>
                    <a:pt x="10" y="17"/>
                    <a:pt x="10" y="17"/>
                  </a:cubicBezTo>
                  <a:cubicBezTo>
                    <a:pt x="10" y="17"/>
                    <a:pt x="10" y="15"/>
                    <a:pt x="8" y="13"/>
                  </a:cubicBezTo>
                  <a:cubicBezTo>
                    <a:pt x="7" y="11"/>
                    <a:pt x="5" y="9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3" y="9"/>
                    <a:pt x="4" y="11"/>
                    <a:pt x="6" y="13"/>
                  </a:cubicBezTo>
                  <a:cubicBezTo>
                    <a:pt x="7" y="14"/>
                    <a:pt x="8" y="16"/>
                    <a:pt x="9" y="16"/>
                  </a:cubicBezTo>
                  <a:cubicBezTo>
                    <a:pt x="10" y="16"/>
                    <a:pt x="10" y="14"/>
                    <a:pt x="10" y="13"/>
                  </a:cubicBezTo>
                  <a:cubicBezTo>
                    <a:pt x="10" y="9"/>
                    <a:pt x="9" y="4"/>
                    <a:pt x="8" y="2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7"/>
                    <a:pt x="7" y="8"/>
                    <a:pt x="7" y="9"/>
                  </a:cubicBezTo>
                  <a:cubicBezTo>
                    <a:pt x="8" y="15"/>
                    <a:pt x="10" y="18"/>
                    <a:pt x="10" y="18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7" name="ïŝ1ïḑê"/>
            <p:cNvSpPr/>
            <p:nvPr>
              <p:custDataLst>
                <p:tags r:id="rId284"/>
              </p:custDataLst>
            </p:nvPr>
          </p:nvSpPr>
          <p:spPr bwMode="auto">
            <a:xfrm>
              <a:off x="10697053" y="4227933"/>
              <a:ext cx="687211" cy="1226197"/>
            </a:xfrm>
            <a:custGeom>
              <a:avLst/>
              <a:gdLst>
                <a:gd name="T0" fmla="*/ 62 w 166"/>
                <a:gd name="T1" fmla="*/ 11 h 296"/>
                <a:gd name="T2" fmla="*/ 37 w 166"/>
                <a:gd name="T3" fmla="*/ 147 h 296"/>
                <a:gd name="T4" fmla="*/ 0 w 166"/>
                <a:gd name="T5" fmla="*/ 284 h 296"/>
                <a:gd name="T6" fmla="*/ 6 w 166"/>
                <a:gd name="T7" fmla="*/ 288 h 296"/>
                <a:gd name="T8" fmla="*/ 29 w 166"/>
                <a:gd name="T9" fmla="*/ 294 h 296"/>
                <a:gd name="T10" fmla="*/ 80 w 166"/>
                <a:gd name="T11" fmla="*/ 121 h 296"/>
                <a:gd name="T12" fmla="*/ 99 w 166"/>
                <a:gd name="T13" fmla="*/ 33 h 296"/>
                <a:gd name="T14" fmla="*/ 94 w 166"/>
                <a:gd name="T15" fmla="*/ 291 h 296"/>
                <a:gd name="T16" fmla="*/ 123 w 166"/>
                <a:gd name="T17" fmla="*/ 296 h 296"/>
                <a:gd name="T18" fmla="*/ 126 w 166"/>
                <a:gd name="T19" fmla="*/ 0 h 296"/>
                <a:gd name="T20" fmla="*/ 62 w 166"/>
                <a:gd name="T21" fmla="*/ 11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296">
                  <a:moveTo>
                    <a:pt x="62" y="11"/>
                  </a:moveTo>
                  <a:cubicBezTo>
                    <a:pt x="62" y="11"/>
                    <a:pt x="46" y="112"/>
                    <a:pt x="37" y="147"/>
                  </a:cubicBezTo>
                  <a:cubicBezTo>
                    <a:pt x="31" y="171"/>
                    <a:pt x="0" y="284"/>
                    <a:pt x="0" y="284"/>
                  </a:cubicBezTo>
                  <a:cubicBezTo>
                    <a:pt x="0" y="284"/>
                    <a:pt x="3" y="287"/>
                    <a:pt x="6" y="288"/>
                  </a:cubicBezTo>
                  <a:cubicBezTo>
                    <a:pt x="13" y="291"/>
                    <a:pt x="21" y="294"/>
                    <a:pt x="29" y="294"/>
                  </a:cubicBezTo>
                  <a:cubicBezTo>
                    <a:pt x="29" y="294"/>
                    <a:pt x="65" y="185"/>
                    <a:pt x="80" y="121"/>
                  </a:cubicBezTo>
                  <a:cubicBezTo>
                    <a:pt x="91" y="76"/>
                    <a:pt x="95" y="34"/>
                    <a:pt x="99" y="33"/>
                  </a:cubicBezTo>
                  <a:cubicBezTo>
                    <a:pt x="114" y="29"/>
                    <a:pt x="94" y="291"/>
                    <a:pt x="94" y="291"/>
                  </a:cubicBezTo>
                  <a:cubicBezTo>
                    <a:pt x="123" y="296"/>
                    <a:pt x="123" y="296"/>
                    <a:pt x="123" y="296"/>
                  </a:cubicBezTo>
                  <a:cubicBezTo>
                    <a:pt x="123" y="296"/>
                    <a:pt x="166" y="59"/>
                    <a:pt x="126" y="0"/>
                  </a:cubicBezTo>
                  <a:cubicBezTo>
                    <a:pt x="62" y="11"/>
                    <a:pt x="62" y="11"/>
                    <a:pt x="62" y="11"/>
                  </a:cubicBezTo>
                </a:path>
              </a:pathLst>
            </a:custGeom>
            <a:solidFill>
              <a:srgbClr val="422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8" name="iš1iḓe"/>
            <p:cNvSpPr/>
            <p:nvPr>
              <p:custDataLst>
                <p:tags r:id="rId285"/>
              </p:custDataLst>
            </p:nvPr>
          </p:nvSpPr>
          <p:spPr bwMode="auto">
            <a:xfrm>
              <a:off x="11271975" y="4057255"/>
              <a:ext cx="145228" cy="410229"/>
            </a:xfrm>
            <a:custGeom>
              <a:avLst/>
              <a:gdLst>
                <a:gd name="T0" fmla="*/ 0 w 35"/>
                <a:gd name="T1" fmla="*/ 11 h 99"/>
                <a:gd name="T2" fmla="*/ 20 w 35"/>
                <a:gd name="T3" fmla="*/ 96 h 99"/>
                <a:gd name="T4" fmla="*/ 35 w 35"/>
                <a:gd name="T5" fmla="*/ 99 h 99"/>
                <a:gd name="T6" fmla="*/ 20 w 35"/>
                <a:gd name="T7" fmla="*/ 0 h 99"/>
                <a:gd name="T8" fmla="*/ 0 w 35"/>
                <a:gd name="T9" fmla="*/ 1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9">
                  <a:moveTo>
                    <a:pt x="0" y="11"/>
                  </a:moveTo>
                  <a:cubicBezTo>
                    <a:pt x="0" y="11"/>
                    <a:pt x="23" y="88"/>
                    <a:pt x="20" y="96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9"/>
                    <a:pt x="29" y="19"/>
                    <a:pt x="20" y="0"/>
                  </a:cubicBezTo>
                  <a:cubicBezTo>
                    <a:pt x="0" y="11"/>
                    <a:pt x="0" y="11"/>
                    <a:pt x="0" y="11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9" name="iṧḻiďè"/>
            <p:cNvSpPr/>
            <p:nvPr>
              <p:custDataLst>
                <p:tags r:id="rId286"/>
              </p:custDataLst>
            </p:nvPr>
          </p:nvSpPr>
          <p:spPr bwMode="auto">
            <a:xfrm>
              <a:off x="10792873" y="5395739"/>
              <a:ext cx="11978" cy="37430"/>
            </a:xfrm>
            <a:custGeom>
              <a:avLst/>
              <a:gdLst>
                <a:gd name="T0" fmla="*/ 3 w 3"/>
                <a:gd name="T1" fmla="*/ 0 h 9"/>
                <a:gd name="T2" fmla="*/ 2 w 3"/>
                <a:gd name="T3" fmla="*/ 5 h 9"/>
                <a:gd name="T4" fmla="*/ 0 w 3"/>
                <a:gd name="T5" fmla="*/ 9 h 9"/>
                <a:gd name="T6" fmla="*/ 1 w 3"/>
                <a:gd name="T7" fmla="*/ 5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cubicBezTo>
                    <a:pt x="3" y="0"/>
                    <a:pt x="3" y="2"/>
                    <a:pt x="2" y="5"/>
                  </a:cubicBezTo>
                  <a:cubicBezTo>
                    <a:pt x="1" y="7"/>
                    <a:pt x="0" y="9"/>
                    <a:pt x="0" y="9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0" name="ï$1ïḍe"/>
            <p:cNvSpPr/>
            <p:nvPr>
              <p:custDataLst>
                <p:tags r:id="rId287"/>
              </p:custDataLst>
            </p:nvPr>
          </p:nvSpPr>
          <p:spPr bwMode="auto">
            <a:xfrm>
              <a:off x="10825812" y="5246022"/>
              <a:ext cx="23955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0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1" name="í$ḻïḋè"/>
            <p:cNvSpPr/>
            <p:nvPr>
              <p:custDataLst>
                <p:tags r:id="rId288"/>
              </p:custDataLst>
            </p:nvPr>
          </p:nvSpPr>
          <p:spPr bwMode="auto">
            <a:xfrm>
              <a:off x="10870728" y="5100795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4 w 6"/>
                <a:gd name="T3" fmla="*/ 9 h 18"/>
                <a:gd name="T4" fmla="*/ 1 w 6"/>
                <a:gd name="T5" fmla="*/ 18 h 18"/>
                <a:gd name="T6" fmla="*/ 3 w 6"/>
                <a:gd name="T7" fmla="*/ 8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4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7"/>
                    <a:pt x="1" y="13"/>
                    <a:pt x="3" y="8"/>
                  </a:cubicBezTo>
                  <a:cubicBezTo>
                    <a:pt x="4" y="4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2" name="ïŝļiďê"/>
            <p:cNvSpPr/>
            <p:nvPr>
              <p:custDataLst>
                <p:tags r:id="rId289"/>
              </p:custDataLst>
            </p:nvPr>
          </p:nvSpPr>
          <p:spPr bwMode="auto">
            <a:xfrm>
              <a:off x="10915643" y="4952573"/>
              <a:ext cx="25453" cy="74859"/>
            </a:xfrm>
            <a:custGeom>
              <a:avLst/>
              <a:gdLst>
                <a:gd name="T0" fmla="*/ 5 w 6"/>
                <a:gd name="T1" fmla="*/ 0 h 18"/>
                <a:gd name="T2" fmla="*/ 3 w 6"/>
                <a:gd name="T3" fmla="*/ 9 h 18"/>
                <a:gd name="T4" fmla="*/ 0 w 6"/>
                <a:gd name="T5" fmla="*/ 18 h 18"/>
                <a:gd name="T6" fmla="*/ 2 w 6"/>
                <a:gd name="T7" fmla="*/ 9 h 18"/>
                <a:gd name="T8" fmla="*/ 5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4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3" name="íşľídê"/>
            <p:cNvSpPr/>
            <p:nvPr>
              <p:custDataLst>
                <p:tags r:id="rId290"/>
              </p:custDataLst>
            </p:nvPr>
          </p:nvSpPr>
          <p:spPr bwMode="auto">
            <a:xfrm>
              <a:off x="10957565" y="4802854"/>
              <a:ext cx="25453" cy="74859"/>
            </a:xfrm>
            <a:custGeom>
              <a:avLst/>
              <a:gdLst>
                <a:gd name="T0" fmla="*/ 6 w 6"/>
                <a:gd name="T1" fmla="*/ 0 h 18"/>
                <a:gd name="T2" fmla="*/ 3 w 6"/>
                <a:gd name="T3" fmla="*/ 9 h 18"/>
                <a:gd name="T4" fmla="*/ 1 w 6"/>
                <a:gd name="T5" fmla="*/ 18 h 18"/>
                <a:gd name="T6" fmla="*/ 3 w 6"/>
                <a:gd name="T7" fmla="*/ 9 h 18"/>
                <a:gd name="T8" fmla="*/ 6 w 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0"/>
                  </a:moveTo>
                  <a:cubicBezTo>
                    <a:pt x="6" y="0"/>
                    <a:pt x="5" y="4"/>
                    <a:pt x="3" y="9"/>
                  </a:cubicBezTo>
                  <a:cubicBezTo>
                    <a:pt x="2" y="14"/>
                    <a:pt x="1" y="18"/>
                    <a:pt x="1" y="18"/>
                  </a:cubicBezTo>
                  <a:cubicBezTo>
                    <a:pt x="0" y="18"/>
                    <a:pt x="1" y="14"/>
                    <a:pt x="3" y="9"/>
                  </a:cubicBezTo>
                  <a:cubicBezTo>
                    <a:pt x="4" y="4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4" name="ïšḻíḑé"/>
            <p:cNvSpPr/>
            <p:nvPr>
              <p:custDataLst>
                <p:tags r:id="rId291"/>
              </p:custDataLst>
            </p:nvPr>
          </p:nvSpPr>
          <p:spPr bwMode="auto">
            <a:xfrm>
              <a:off x="10999486" y="4654633"/>
              <a:ext cx="20961" cy="73363"/>
            </a:xfrm>
            <a:custGeom>
              <a:avLst/>
              <a:gdLst>
                <a:gd name="T0" fmla="*/ 5 w 5"/>
                <a:gd name="T1" fmla="*/ 0 h 18"/>
                <a:gd name="T2" fmla="*/ 3 w 5"/>
                <a:gd name="T3" fmla="*/ 9 h 18"/>
                <a:gd name="T4" fmla="*/ 0 w 5"/>
                <a:gd name="T5" fmla="*/ 18 h 18"/>
                <a:gd name="T6" fmla="*/ 2 w 5"/>
                <a:gd name="T7" fmla="*/ 9 h 18"/>
                <a:gd name="T8" fmla="*/ 5 w 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">
                  <a:moveTo>
                    <a:pt x="5" y="0"/>
                  </a:moveTo>
                  <a:cubicBezTo>
                    <a:pt x="5" y="0"/>
                    <a:pt x="4" y="4"/>
                    <a:pt x="3" y="9"/>
                  </a:cubicBezTo>
                  <a:cubicBezTo>
                    <a:pt x="2" y="14"/>
                    <a:pt x="1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5" name="íṥľïḋe"/>
            <p:cNvSpPr/>
            <p:nvPr>
              <p:custDataLst>
                <p:tags r:id="rId292"/>
              </p:custDataLst>
            </p:nvPr>
          </p:nvSpPr>
          <p:spPr bwMode="auto">
            <a:xfrm>
              <a:off x="11036915" y="4504913"/>
              <a:ext cx="16470" cy="74859"/>
            </a:xfrm>
            <a:custGeom>
              <a:avLst/>
              <a:gdLst>
                <a:gd name="T0" fmla="*/ 4 w 4"/>
                <a:gd name="T1" fmla="*/ 0 h 18"/>
                <a:gd name="T2" fmla="*/ 2 w 4"/>
                <a:gd name="T3" fmla="*/ 9 h 18"/>
                <a:gd name="T4" fmla="*/ 0 w 4"/>
                <a:gd name="T5" fmla="*/ 18 h 18"/>
                <a:gd name="T6" fmla="*/ 2 w 4"/>
                <a:gd name="T7" fmla="*/ 9 h 18"/>
                <a:gd name="T8" fmla="*/ 4 w 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4" y="0"/>
                  </a:moveTo>
                  <a:cubicBezTo>
                    <a:pt x="4" y="0"/>
                    <a:pt x="3" y="4"/>
                    <a:pt x="2" y="9"/>
                  </a:cubicBezTo>
                  <a:cubicBezTo>
                    <a:pt x="1" y="14"/>
                    <a:pt x="0" y="18"/>
                    <a:pt x="0" y="18"/>
                  </a:cubicBezTo>
                  <a:cubicBezTo>
                    <a:pt x="0" y="18"/>
                    <a:pt x="1" y="14"/>
                    <a:pt x="2" y="9"/>
                  </a:cubicBezTo>
                  <a:cubicBezTo>
                    <a:pt x="3" y="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6" name="isľïḑè"/>
            <p:cNvSpPr/>
            <p:nvPr>
              <p:custDataLst>
                <p:tags r:id="rId293"/>
              </p:custDataLst>
            </p:nvPr>
          </p:nvSpPr>
          <p:spPr bwMode="auto">
            <a:xfrm>
              <a:off x="11060870" y="4385138"/>
              <a:ext cx="8983" cy="40425"/>
            </a:xfrm>
            <a:custGeom>
              <a:avLst/>
              <a:gdLst>
                <a:gd name="T0" fmla="*/ 1 w 2"/>
                <a:gd name="T1" fmla="*/ 0 h 10"/>
                <a:gd name="T2" fmla="*/ 1 w 2"/>
                <a:gd name="T3" fmla="*/ 5 h 10"/>
                <a:gd name="T4" fmla="*/ 1 w 2"/>
                <a:gd name="T5" fmla="*/ 10 h 10"/>
                <a:gd name="T6" fmla="*/ 1 w 2"/>
                <a:gd name="T7" fmla="*/ 5 h 10"/>
                <a:gd name="T8" fmla="*/ 1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2" y="0"/>
                    <a:pt x="2" y="2"/>
                    <a:pt x="1" y="5"/>
                  </a:cubicBezTo>
                  <a:cubicBezTo>
                    <a:pt x="1" y="8"/>
                    <a:pt x="1" y="10"/>
                    <a:pt x="1" y="10"/>
                  </a:cubicBezTo>
                  <a:cubicBezTo>
                    <a:pt x="1" y="10"/>
                    <a:pt x="0" y="8"/>
                    <a:pt x="1" y="5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7" name="ïṡļîḋê"/>
            <p:cNvSpPr/>
            <p:nvPr>
              <p:custDataLst>
                <p:tags r:id="rId294"/>
              </p:custDataLst>
            </p:nvPr>
          </p:nvSpPr>
          <p:spPr bwMode="auto">
            <a:xfrm>
              <a:off x="11180646" y="5370289"/>
              <a:ext cx="13475" cy="83842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4"/>
                    <a:pt x="2" y="10"/>
                  </a:cubicBezTo>
                  <a:cubicBezTo>
                    <a:pt x="1" y="15"/>
                    <a:pt x="0" y="20"/>
                    <a:pt x="0" y="20"/>
                  </a:cubicBezTo>
                  <a:cubicBezTo>
                    <a:pt x="0" y="19"/>
                    <a:pt x="0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8" name="îsḻiḓê"/>
            <p:cNvSpPr/>
            <p:nvPr>
              <p:custDataLst>
                <p:tags r:id="rId295"/>
              </p:custDataLst>
            </p:nvPr>
          </p:nvSpPr>
          <p:spPr bwMode="auto">
            <a:xfrm>
              <a:off x="11201606" y="5205598"/>
              <a:ext cx="11978" cy="82346"/>
            </a:xfrm>
            <a:custGeom>
              <a:avLst/>
              <a:gdLst>
                <a:gd name="T0" fmla="*/ 3 w 3"/>
                <a:gd name="T1" fmla="*/ 0 h 20"/>
                <a:gd name="T2" fmla="*/ 2 w 3"/>
                <a:gd name="T3" fmla="*/ 10 h 20"/>
                <a:gd name="T4" fmla="*/ 0 w 3"/>
                <a:gd name="T5" fmla="*/ 20 h 20"/>
                <a:gd name="T6" fmla="*/ 1 w 3"/>
                <a:gd name="T7" fmla="*/ 10 h 20"/>
                <a:gd name="T8" fmla="*/ 3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3" y="0"/>
                  </a:moveTo>
                  <a:cubicBezTo>
                    <a:pt x="3" y="0"/>
                    <a:pt x="3" y="5"/>
                    <a:pt x="2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1" y="15"/>
                    <a:pt x="1" y="10"/>
                  </a:cubicBezTo>
                  <a:cubicBezTo>
                    <a:pt x="2" y="4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9" name="iṣ1iďè"/>
            <p:cNvSpPr/>
            <p:nvPr>
              <p:custDataLst>
                <p:tags r:id="rId296"/>
              </p:custDataLst>
            </p:nvPr>
          </p:nvSpPr>
          <p:spPr bwMode="auto">
            <a:xfrm>
              <a:off x="11222566" y="5039410"/>
              <a:ext cx="8983" cy="82346"/>
            </a:xfrm>
            <a:custGeom>
              <a:avLst/>
              <a:gdLst>
                <a:gd name="T0" fmla="*/ 2 w 2"/>
                <a:gd name="T1" fmla="*/ 0 h 20"/>
                <a:gd name="T2" fmla="*/ 2 w 2"/>
                <a:gd name="T3" fmla="*/ 10 h 20"/>
                <a:gd name="T4" fmla="*/ 0 w 2"/>
                <a:gd name="T5" fmla="*/ 20 h 20"/>
                <a:gd name="T6" fmla="*/ 1 w 2"/>
                <a:gd name="T7" fmla="*/ 10 h 20"/>
                <a:gd name="T8" fmla="*/ 2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2" y="0"/>
                  </a:moveTo>
                  <a:cubicBezTo>
                    <a:pt x="2" y="0"/>
                    <a:pt x="2" y="5"/>
                    <a:pt x="2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1" y="10"/>
                  </a:cubicBezTo>
                  <a:cubicBezTo>
                    <a:pt x="1" y="5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0" name="iṧļíḍé"/>
            <p:cNvSpPr/>
            <p:nvPr>
              <p:custDataLst>
                <p:tags r:id="rId297"/>
              </p:custDataLst>
            </p:nvPr>
          </p:nvSpPr>
          <p:spPr bwMode="auto">
            <a:xfrm>
              <a:off x="11239036" y="4873221"/>
              <a:ext cx="4492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0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1" name="ïSļîďê"/>
            <p:cNvSpPr/>
            <p:nvPr>
              <p:custDataLst>
                <p:tags r:id="rId298"/>
              </p:custDataLst>
            </p:nvPr>
          </p:nvSpPr>
          <p:spPr bwMode="auto">
            <a:xfrm>
              <a:off x="11248019" y="4707034"/>
              <a:ext cx="2994" cy="83842"/>
            </a:xfrm>
            <a:custGeom>
              <a:avLst/>
              <a:gdLst>
                <a:gd name="T0" fmla="*/ 1 w 1"/>
                <a:gd name="T1" fmla="*/ 0 h 20"/>
                <a:gd name="T2" fmla="*/ 1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1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0"/>
                  </a:moveTo>
                  <a:cubicBezTo>
                    <a:pt x="1" y="0"/>
                    <a:pt x="1" y="5"/>
                    <a:pt x="1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1" y="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2" name="íśľïḑê"/>
            <p:cNvSpPr/>
            <p:nvPr>
              <p:custDataLst>
                <p:tags r:id="rId299"/>
              </p:custDataLst>
            </p:nvPr>
          </p:nvSpPr>
          <p:spPr bwMode="auto">
            <a:xfrm>
              <a:off x="11251013" y="4542343"/>
              <a:ext cx="4492" cy="82346"/>
            </a:xfrm>
            <a:custGeom>
              <a:avLst/>
              <a:gdLst>
                <a:gd name="T0" fmla="*/ 0 w 1"/>
                <a:gd name="T1" fmla="*/ 0 h 20"/>
                <a:gd name="T2" fmla="*/ 0 w 1"/>
                <a:gd name="T3" fmla="*/ 10 h 20"/>
                <a:gd name="T4" fmla="*/ 0 w 1"/>
                <a:gd name="T5" fmla="*/ 20 h 20"/>
                <a:gd name="T6" fmla="*/ 0 w 1"/>
                <a:gd name="T7" fmla="*/ 10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0"/>
                  </a:moveTo>
                  <a:cubicBezTo>
                    <a:pt x="0" y="0"/>
                    <a:pt x="0" y="5"/>
                    <a:pt x="0" y="10"/>
                  </a:cubicBezTo>
                  <a:cubicBezTo>
                    <a:pt x="1" y="16"/>
                    <a:pt x="1" y="20"/>
                    <a:pt x="0" y="20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3" name="í$ḷiďè"/>
            <p:cNvSpPr/>
            <p:nvPr>
              <p:custDataLst>
                <p:tags r:id="rId300"/>
              </p:custDataLst>
            </p:nvPr>
          </p:nvSpPr>
          <p:spPr bwMode="auto">
            <a:xfrm>
              <a:off x="11234544" y="4380646"/>
              <a:ext cx="13475" cy="82346"/>
            </a:xfrm>
            <a:custGeom>
              <a:avLst/>
              <a:gdLst>
                <a:gd name="T0" fmla="*/ 0 w 3"/>
                <a:gd name="T1" fmla="*/ 0 h 20"/>
                <a:gd name="T2" fmla="*/ 2 w 3"/>
                <a:gd name="T3" fmla="*/ 10 h 20"/>
                <a:gd name="T4" fmla="*/ 3 w 3"/>
                <a:gd name="T5" fmla="*/ 20 h 20"/>
                <a:gd name="T6" fmla="*/ 1 w 3"/>
                <a:gd name="T7" fmla="*/ 10 h 20"/>
                <a:gd name="T8" fmla="*/ 0 w 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0">
                  <a:moveTo>
                    <a:pt x="0" y="0"/>
                  </a:moveTo>
                  <a:cubicBezTo>
                    <a:pt x="0" y="0"/>
                    <a:pt x="1" y="4"/>
                    <a:pt x="2" y="10"/>
                  </a:cubicBezTo>
                  <a:cubicBezTo>
                    <a:pt x="2" y="15"/>
                    <a:pt x="3" y="19"/>
                    <a:pt x="3" y="20"/>
                  </a:cubicBezTo>
                  <a:cubicBezTo>
                    <a:pt x="2" y="20"/>
                    <a:pt x="2" y="15"/>
                    <a:pt x="1" y="10"/>
                  </a:cubicBezTo>
                  <a:cubicBezTo>
                    <a:pt x="0" y="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4" name="ïṡḷîďé"/>
            <p:cNvSpPr/>
            <p:nvPr>
              <p:custDataLst>
                <p:tags r:id="rId301"/>
              </p:custDataLst>
            </p:nvPr>
          </p:nvSpPr>
          <p:spPr bwMode="auto">
            <a:xfrm>
              <a:off x="11206098" y="4277342"/>
              <a:ext cx="7486" cy="20961"/>
            </a:xfrm>
            <a:custGeom>
              <a:avLst/>
              <a:gdLst>
                <a:gd name="T0" fmla="*/ 0 w 2"/>
                <a:gd name="T1" fmla="*/ 0 h 5"/>
                <a:gd name="T2" fmla="*/ 1 w 2"/>
                <a:gd name="T3" fmla="*/ 3 h 5"/>
                <a:gd name="T4" fmla="*/ 2 w 2"/>
                <a:gd name="T5" fmla="*/ 5 h 5"/>
                <a:gd name="T6" fmla="*/ 0 w 2"/>
                <a:gd name="T7" fmla="*/ 3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2" y="5"/>
                    <a:pt x="1" y="4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5" name="iSlïďê"/>
            <p:cNvSpPr/>
            <p:nvPr>
              <p:custDataLst>
                <p:tags r:id="rId302"/>
              </p:custDataLst>
            </p:nvPr>
          </p:nvSpPr>
          <p:spPr bwMode="auto">
            <a:xfrm>
              <a:off x="11194120" y="4272850"/>
              <a:ext cx="65876" cy="61385"/>
            </a:xfrm>
            <a:custGeom>
              <a:avLst/>
              <a:gdLst>
                <a:gd name="T0" fmla="*/ 16 w 16"/>
                <a:gd name="T1" fmla="*/ 14 h 15"/>
                <a:gd name="T2" fmla="*/ 12 w 16"/>
                <a:gd name="T3" fmla="*/ 15 h 15"/>
                <a:gd name="T4" fmla="*/ 5 w 16"/>
                <a:gd name="T5" fmla="*/ 11 h 15"/>
                <a:gd name="T6" fmla="*/ 0 w 16"/>
                <a:gd name="T7" fmla="*/ 4 h 15"/>
                <a:gd name="T8" fmla="*/ 0 w 16"/>
                <a:gd name="T9" fmla="*/ 0 h 15"/>
                <a:gd name="T10" fmla="*/ 1 w 16"/>
                <a:gd name="T11" fmla="*/ 4 h 15"/>
                <a:gd name="T12" fmla="*/ 5 w 16"/>
                <a:gd name="T13" fmla="*/ 11 h 15"/>
                <a:gd name="T14" fmla="*/ 12 w 16"/>
                <a:gd name="T15" fmla="*/ 14 h 15"/>
                <a:gd name="T16" fmla="*/ 16 w 16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5">
                  <a:moveTo>
                    <a:pt x="16" y="14"/>
                  </a:moveTo>
                  <a:cubicBezTo>
                    <a:pt x="16" y="14"/>
                    <a:pt x="14" y="15"/>
                    <a:pt x="12" y="15"/>
                  </a:cubicBezTo>
                  <a:cubicBezTo>
                    <a:pt x="10" y="14"/>
                    <a:pt x="7" y="13"/>
                    <a:pt x="5" y="11"/>
                  </a:cubicBezTo>
                  <a:cubicBezTo>
                    <a:pt x="2" y="9"/>
                    <a:pt x="1" y="6"/>
                    <a:pt x="0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2" y="6"/>
                    <a:pt x="3" y="8"/>
                    <a:pt x="5" y="11"/>
                  </a:cubicBezTo>
                  <a:cubicBezTo>
                    <a:pt x="7" y="13"/>
                    <a:pt x="10" y="14"/>
                    <a:pt x="12" y="14"/>
                  </a:cubicBezTo>
                  <a:cubicBezTo>
                    <a:pt x="14" y="14"/>
                    <a:pt x="16" y="14"/>
                    <a:pt x="16" y="14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6" name="ïṩḻïḓe"/>
            <p:cNvSpPr/>
            <p:nvPr>
              <p:custDataLst>
                <p:tags r:id="rId303"/>
              </p:custDataLst>
            </p:nvPr>
          </p:nvSpPr>
          <p:spPr bwMode="auto">
            <a:xfrm>
              <a:off x="10936604" y="4289318"/>
              <a:ext cx="70368" cy="98814"/>
            </a:xfrm>
            <a:custGeom>
              <a:avLst/>
              <a:gdLst>
                <a:gd name="T0" fmla="*/ 16 w 17"/>
                <a:gd name="T1" fmla="*/ 0 h 24"/>
                <a:gd name="T2" fmla="*/ 17 w 17"/>
                <a:gd name="T3" fmla="*/ 1 h 24"/>
                <a:gd name="T4" fmla="*/ 17 w 17"/>
                <a:gd name="T5" fmla="*/ 5 h 24"/>
                <a:gd name="T6" fmla="*/ 13 w 17"/>
                <a:gd name="T7" fmla="*/ 16 h 24"/>
                <a:gd name="T8" fmla="*/ 5 w 17"/>
                <a:gd name="T9" fmla="*/ 23 h 24"/>
                <a:gd name="T10" fmla="*/ 1 w 17"/>
                <a:gd name="T11" fmla="*/ 24 h 24"/>
                <a:gd name="T12" fmla="*/ 0 w 17"/>
                <a:gd name="T13" fmla="*/ 24 h 24"/>
                <a:gd name="T14" fmla="*/ 4 w 17"/>
                <a:gd name="T15" fmla="*/ 22 h 24"/>
                <a:gd name="T16" fmla="*/ 13 w 17"/>
                <a:gd name="T17" fmla="*/ 15 h 24"/>
                <a:gd name="T18" fmla="*/ 16 w 17"/>
                <a:gd name="T19" fmla="*/ 5 h 24"/>
                <a:gd name="T20" fmla="*/ 16 w 17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6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7" y="2"/>
                    <a:pt x="17" y="3"/>
                    <a:pt x="17" y="5"/>
                  </a:cubicBezTo>
                  <a:cubicBezTo>
                    <a:pt x="17" y="8"/>
                    <a:pt x="16" y="12"/>
                    <a:pt x="13" y="16"/>
                  </a:cubicBezTo>
                  <a:cubicBezTo>
                    <a:pt x="11" y="19"/>
                    <a:pt x="7" y="22"/>
                    <a:pt x="5" y="23"/>
                  </a:cubicBezTo>
                  <a:cubicBezTo>
                    <a:pt x="3" y="23"/>
                    <a:pt x="2" y="24"/>
                    <a:pt x="1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3"/>
                    <a:pt x="4" y="22"/>
                  </a:cubicBezTo>
                  <a:cubicBezTo>
                    <a:pt x="7" y="21"/>
                    <a:pt x="10" y="19"/>
                    <a:pt x="13" y="15"/>
                  </a:cubicBezTo>
                  <a:cubicBezTo>
                    <a:pt x="15" y="11"/>
                    <a:pt x="16" y="8"/>
                    <a:pt x="16" y="5"/>
                  </a:cubicBezTo>
                  <a:cubicBezTo>
                    <a:pt x="17" y="2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7" name="íSliḑè"/>
            <p:cNvSpPr/>
            <p:nvPr>
              <p:custDataLst>
                <p:tags r:id="rId304"/>
              </p:custDataLst>
            </p:nvPr>
          </p:nvSpPr>
          <p:spPr bwMode="auto">
            <a:xfrm>
              <a:off x="11098300" y="4272850"/>
              <a:ext cx="28447" cy="58391"/>
            </a:xfrm>
            <a:custGeom>
              <a:avLst/>
              <a:gdLst>
                <a:gd name="T0" fmla="*/ 7 w 7"/>
                <a:gd name="T1" fmla="*/ 12 h 14"/>
                <a:gd name="T2" fmla="*/ 5 w 7"/>
                <a:gd name="T3" fmla="*/ 13 h 14"/>
                <a:gd name="T4" fmla="*/ 1 w 7"/>
                <a:gd name="T5" fmla="*/ 13 h 14"/>
                <a:gd name="T6" fmla="*/ 0 w 7"/>
                <a:gd name="T7" fmla="*/ 9 h 14"/>
                <a:gd name="T8" fmla="*/ 1 w 7"/>
                <a:gd name="T9" fmla="*/ 0 h 14"/>
                <a:gd name="T10" fmla="*/ 1 w 7"/>
                <a:gd name="T11" fmla="*/ 9 h 14"/>
                <a:gd name="T12" fmla="*/ 2 w 7"/>
                <a:gd name="T13" fmla="*/ 12 h 14"/>
                <a:gd name="T14" fmla="*/ 4 w 7"/>
                <a:gd name="T15" fmla="*/ 13 h 14"/>
                <a:gd name="T16" fmla="*/ 7 w 7"/>
                <a:gd name="T1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7" y="12"/>
                  </a:moveTo>
                  <a:cubicBezTo>
                    <a:pt x="7" y="12"/>
                    <a:pt x="6" y="13"/>
                    <a:pt x="5" y="13"/>
                  </a:cubicBezTo>
                  <a:cubicBezTo>
                    <a:pt x="4" y="13"/>
                    <a:pt x="2" y="14"/>
                    <a:pt x="1" y="13"/>
                  </a:cubicBezTo>
                  <a:cubicBezTo>
                    <a:pt x="0" y="12"/>
                    <a:pt x="0" y="10"/>
                    <a:pt x="0" y="9"/>
                  </a:cubicBezTo>
                  <a:cubicBezTo>
                    <a:pt x="0" y="4"/>
                    <a:pt x="1" y="0"/>
                    <a:pt x="1" y="0"/>
                  </a:cubicBezTo>
                  <a:cubicBezTo>
                    <a:pt x="1" y="0"/>
                    <a:pt x="1" y="4"/>
                    <a:pt x="1" y="9"/>
                  </a:cubicBezTo>
                  <a:cubicBezTo>
                    <a:pt x="1" y="10"/>
                    <a:pt x="1" y="12"/>
                    <a:pt x="2" y="12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6" y="12"/>
                    <a:pt x="7" y="12"/>
                    <a:pt x="7" y="12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8" name="ís1íḓé"/>
            <p:cNvSpPr/>
            <p:nvPr>
              <p:custDataLst>
                <p:tags r:id="rId305"/>
              </p:custDataLst>
            </p:nvPr>
          </p:nvSpPr>
          <p:spPr bwMode="auto">
            <a:xfrm>
              <a:off x="10704539" y="5365797"/>
              <a:ext cx="124267" cy="50904"/>
            </a:xfrm>
            <a:custGeom>
              <a:avLst/>
              <a:gdLst>
                <a:gd name="T0" fmla="*/ 30 w 30"/>
                <a:gd name="T1" fmla="*/ 12 h 12"/>
                <a:gd name="T2" fmla="*/ 29 w 30"/>
                <a:gd name="T3" fmla="*/ 12 h 12"/>
                <a:gd name="T4" fmla="*/ 25 w 30"/>
                <a:gd name="T5" fmla="*/ 12 h 12"/>
                <a:gd name="T6" fmla="*/ 14 w 30"/>
                <a:gd name="T7" fmla="*/ 9 h 12"/>
                <a:gd name="T8" fmla="*/ 4 w 30"/>
                <a:gd name="T9" fmla="*/ 4 h 12"/>
                <a:gd name="T10" fmla="*/ 1 w 30"/>
                <a:gd name="T11" fmla="*/ 1 h 12"/>
                <a:gd name="T12" fmla="*/ 0 w 30"/>
                <a:gd name="T13" fmla="*/ 1 h 12"/>
                <a:gd name="T14" fmla="*/ 4 w 30"/>
                <a:gd name="T15" fmla="*/ 3 h 12"/>
                <a:gd name="T16" fmla="*/ 14 w 30"/>
                <a:gd name="T17" fmla="*/ 8 h 12"/>
                <a:gd name="T18" fmla="*/ 25 w 30"/>
                <a:gd name="T19" fmla="*/ 11 h 12"/>
                <a:gd name="T20" fmla="*/ 30 w 30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12">
                  <a:moveTo>
                    <a:pt x="30" y="12"/>
                  </a:moveTo>
                  <a:cubicBezTo>
                    <a:pt x="30" y="12"/>
                    <a:pt x="29" y="12"/>
                    <a:pt x="29" y="12"/>
                  </a:cubicBezTo>
                  <a:cubicBezTo>
                    <a:pt x="28" y="12"/>
                    <a:pt x="27" y="12"/>
                    <a:pt x="25" y="12"/>
                  </a:cubicBezTo>
                  <a:cubicBezTo>
                    <a:pt x="22" y="11"/>
                    <a:pt x="18" y="10"/>
                    <a:pt x="14" y="9"/>
                  </a:cubicBezTo>
                  <a:cubicBezTo>
                    <a:pt x="10" y="7"/>
                    <a:pt x="6" y="5"/>
                    <a:pt x="4" y="4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2" y="2"/>
                    <a:pt x="4" y="3"/>
                  </a:cubicBezTo>
                  <a:cubicBezTo>
                    <a:pt x="7" y="5"/>
                    <a:pt x="10" y="6"/>
                    <a:pt x="14" y="8"/>
                  </a:cubicBezTo>
                  <a:cubicBezTo>
                    <a:pt x="18" y="10"/>
                    <a:pt x="22" y="10"/>
                    <a:pt x="25" y="11"/>
                  </a:cubicBezTo>
                  <a:cubicBezTo>
                    <a:pt x="28" y="11"/>
                    <a:pt x="30" y="12"/>
                    <a:pt x="30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9" name="ïsḻiḑe"/>
            <p:cNvSpPr/>
            <p:nvPr>
              <p:custDataLst>
                <p:tags r:id="rId306"/>
              </p:custDataLst>
            </p:nvPr>
          </p:nvSpPr>
          <p:spPr bwMode="auto">
            <a:xfrm>
              <a:off x="11086323" y="5407718"/>
              <a:ext cx="131753" cy="16470"/>
            </a:xfrm>
            <a:custGeom>
              <a:avLst/>
              <a:gdLst>
                <a:gd name="T0" fmla="*/ 32 w 32"/>
                <a:gd name="T1" fmla="*/ 3 h 4"/>
                <a:gd name="T2" fmla="*/ 16 w 32"/>
                <a:gd name="T3" fmla="*/ 2 h 4"/>
                <a:gd name="T4" fmla="*/ 0 w 32"/>
                <a:gd name="T5" fmla="*/ 0 h 4"/>
                <a:gd name="T6" fmla="*/ 16 w 32"/>
                <a:gd name="T7" fmla="*/ 1 h 4"/>
                <a:gd name="T8" fmla="*/ 32 w 32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">
                  <a:moveTo>
                    <a:pt x="32" y="3"/>
                  </a:moveTo>
                  <a:cubicBezTo>
                    <a:pt x="32" y="4"/>
                    <a:pt x="24" y="3"/>
                    <a:pt x="16" y="2"/>
                  </a:cubicBezTo>
                  <a:cubicBezTo>
                    <a:pt x="7" y="1"/>
                    <a:pt x="0" y="0"/>
                    <a:pt x="0" y="0"/>
                  </a:cubicBezTo>
                  <a:cubicBezTo>
                    <a:pt x="0" y="0"/>
                    <a:pt x="7" y="0"/>
                    <a:pt x="16" y="1"/>
                  </a:cubicBezTo>
                  <a:cubicBezTo>
                    <a:pt x="25" y="2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0" name="ïṡ1ïḍê"/>
            <p:cNvSpPr/>
            <p:nvPr>
              <p:custDataLst>
                <p:tags r:id="rId307"/>
              </p:custDataLst>
            </p:nvPr>
          </p:nvSpPr>
          <p:spPr bwMode="auto">
            <a:xfrm>
              <a:off x="10837790" y="3817704"/>
              <a:ext cx="550965" cy="476106"/>
            </a:xfrm>
            <a:custGeom>
              <a:avLst/>
              <a:gdLst>
                <a:gd name="T0" fmla="*/ 0 w 133"/>
                <a:gd name="T1" fmla="*/ 37 h 115"/>
                <a:gd name="T2" fmla="*/ 22 w 133"/>
                <a:gd name="T3" fmla="*/ 12 h 115"/>
                <a:gd name="T4" fmla="*/ 58 w 133"/>
                <a:gd name="T5" fmla="*/ 2 h 115"/>
                <a:gd name="T6" fmla="*/ 123 w 133"/>
                <a:gd name="T7" fmla="*/ 35 h 115"/>
                <a:gd name="T8" fmla="*/ 133 w 133"/>
                <a:gd name="T9" fmla="*/ 65 h 115"/>
                <a:gd name="T10" fmla="*/ 104 w 133"/>
                <a:gd name="T11" fmla="*/ 70 h 115"/>
                <a:gd name="T12" fmla="*/ 95 w 133"/>
                <a:gd name="T13" fmla="*/ 49 h 115"/>
                <a:gd name="T14" fmla="*/ 94 w 133"/>
                <a:gd name="T15" fmla="*/ 79 h 115"/>
                <a:gd name="T16" fmla="*/ 100 w 133"/>
                <a:gd name="T17" fmla="*/ 109 h 115"/>
                <a:gd name="T18" fmla="*/ 23 w 133"/>
                <a:gd name="T19" fmla="*/ 115 h 115"/>
                <a:gd name="T20" fmla="*/ 30 w 133"/>
                <a:gd name="T21" fmla="*/ 48 h 115"/>
                <a:gd name="T22" fmla="*/ 21 w 133"/>
                <a:gd name="T23" fmla="*/ 56 h 115"/>
                <a:gd name="T24" fmla="*/ 0 w 133"/>
                <a:gd name="T25" fmla="*/ 3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15">
                  <a:moveTo>
                    <a:pt x="0" y="37"/>
                  </a:moveTo>
                  <a:cubicBezTo>
                    <a:pt x="0" y="37"/>
                    <a:pt x="18" y="16"/>
                    <a:pt x="22" y="12"/>
                  </a:cubicBezTo>
                  <a:cubicBezTo>
                    <a:pt x="27" y="9"/>
                    <a:pt x="39" y="0"/>
                    <a:pt x="58" y="2"/>
                  </a:cubicBezTo>
                  <a:cubicBezTo>
                    <a:pt x="76" y="5"/>
                    <a:pt x="111" y="4"/>
                    <a:pt x="123" y="35"/>
                  </a:cubicBezTo>
                  <a:cubicBezTo>
                    <a:pt x="131" y="54"/>
                    <a:pt x="133" y="65"/>
                    <a:pt x="133" y="65"/>
                  </a:cubicBezTo>
                  <a:cubicBezTo>
                    <a:pt x="133" y="65"/>
                    <a:pt x="116" y="72"/>
                    <a:pt x="104" y="70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5" y="49"/>
                    <a:pt x="89" y="50"/>
                    <a:pt x="94" y="7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0" y="37"/>
                    <a:pt x="0" y="37"/>
                    <a:pt x="0" y="37"/>
                  </a:cubicBezTo>
                </a:path>
              </a:pathLst>
            </a:custGeom>
            <a:gradFill>
              <a:gsLst>
                <a:gs pos="4400">
                  <a:srgbClr val="4AB9E1"/>
                </a:gs>
                <a:gs pos="100000">
                  <a:srgbClr val="66ECF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1" name="îṣľîďe"/>
            <p:cNvSpPr/>
            <p:nvPr>
              <p:custDataLst>
                <p:tags r:id="rId308"/>
              </p:custDataLst>
            </p:nvPr>
          </p:nvSpPr>
          <p:spPr bwMode="auto">
            <a:xfrm>
              <a:off x="10845275" y="3953949"/>
              <a:ext cx="4492" cy="449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2" name="ïṡľîḑê"/>
            <p:cNvSpPr/>
            <p:nvPr>
              <p:custDataLst>
                <p:tags r:id="rId309"/>
              </p:custDataLst>
            </p:nvPr>
          </p:nvSpPr>
          <p:spPr bwMode="auto">
            <a:xfrm>
              <a:off x="10845275" y="3958440"/>
              <a:ext cx="95820" cy="73363"/>
            </a:xfrm>
            <a:custGeom>
              <a:avLst/>
              <a:gdLst>
                <a:gd name="T0" fmla="*/ 1 w 23"/>
                <a:gd name="T1" fmla="*/ 0 h 18"/>
                <a:gd name="T2" fmla="*/ 0 w 23"/>
                <a:gd name="T3" fmla="*/ 0 h 18"/>
                <a:gd name="T4" fmla="*/ 3 w 23"/>
                <a:gd name="T5" fmla="*/ 2 h 18"/>
                <a:gd name="T6" fmla="*/ 10 w 23"/>
                <a:gd name="T7" fmla="*/ 10 h 18"/>
                <a:gd name="T8" fmla="*/ 19 w 23"/>
                <a:gd name="T9" fmla="*/ 16 h 18"/>
                <a:gd name="T10" fmla="*/ 23 w 23"/>
                <a:gd name="T11" fmla="*/ 18 h 18"/>
                <a:gd name="T12" fmla="*/ 23 w 23"/>
                <a:gd name="T13" fmla="*/ 18 h 18"/>
                <a:gd name="T14" fmla="*/ 19 w 23"/>
                <a:gd name="T15" fmla="*/ 15 h 18"/>
                <a:gd name="T16" fmla="*/ 11 w 23"/>
                <a:gd name="T17" fmla="*/ 9 h 18"/>
                <a:gd name="T18" fmla="*/ 3 w 23"/>
                <a:gd name="T19" fmla="*/ 2 h 18"/>
                <a:gd name="T20" fmla="*/ 1 w 23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18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4" y="4"/>
                    <a:pt x="7" y="7"/>
                    <a:pt x="10" y="10"/>
                  </a:cubicBezTo>
                  <a:cubicBezTo>
                    <a:pt x="14" y="12"/>
                    <a:pt x="17" y="14"/>
                    <a:pt x="19" y="16"/>
                  </a:cubicBezTo>
                  <a:cubicBezTo>
                    <a:pt x="21" y="17"/>
                    <a:pt x="22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1" y="17"/>
                    <a:pt x="19" y="15"/>
                  </a:cubicBezTo>
                  <a:cubicBezTo>
                    <a:pt x="17" y="14"/>
                    <a:pt x="14" y="12"/>
                    <a:pt x="11" y="9"/>
                  </a:cubicBezTo>
                  <a:cubicBezTo>
                    <a:pt x="8" y="6"/>
                    <a:pt x="5" y="4"/>
                    <a:pt x="3" y="2"/>
                  </a:cubicBezTo>
                  <a:cubicBezTo>
                    <a:pt x="2" y="1"/>
                    <a:pt x="1" y="0"/>
                    <a:pt x="1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3" name="íŝḷídê"/>
            <p:cNvSpPr/>
            <p:nvPr>
              <p:custDataLst>
                <p:tags r:id="rId310"/>
              </p:custDataLst>
            </p:nvPr>
          </p:nvSpPr>
          <p:spPr bwMode="auto">
            <a:xfrm>
              <a:off x="11123752" y="3998865"/>
              <a:ext cx="53899" cy="67374"/>
            </a:xfrm>
            <a:custGeom>
              <a:avLst/>
              <a:gdLst>
                <a:gd name="T0" fmla="*/ 13 w 13"/>
                <a:gd name="T1" fmla="*/ 0 h 16"/>
                <a:gd name="T2" fmla="*/ 13 w 13"/>
                <a:gd name="T3" fmla="*/ 0 h 16"/>
                <a:gd name="T4" fmla="*/ 6 w 13"/>
                <a:gd name="T5" fmla="*/ 0 h 16"/>
                <a:gd name="T6" fmla="*/ 4 w 13"/>
                <a:gd name="T7" fmla="*/ 0 h 16"/>
                <a:gd name="T8" fmla="*/ 0 w 13"/>
                <a:gd name="T9" fmla="*/ 0 h 16"/>
                <a:gd name="T10" fmla="*/ 0 w 13"/>
                <a:gd name="T11" fmla="*/ 0 h 16"/>
                <a:gd name="T12" fmla="*/ 1 w 13"/>
                <a:gd name="T13" fmla="*/ 0 h 16"/>
                <a:gd name="T14" fmla="*/ 4 w 13"/>
                <a:gd name="T15" fmla="*/ 0 h 16"/>
                <a:gd name="T16" fmla="*/ 8 w 13"/>
                <a:gd name="T17" fmla="*/ 1 h 16"/>
                <a:gd name="T18" fmla="*/ 13 w 13"/>
                <a:gd name="T19" fmla="*/ 0 h 16"/>
                <a:gd name="T20" fmla="*/ 12 w 13"/>
                <a:gd name="T21" fmla="*/ 12 h 16"/>
                <a:gd name="T22" fmla="*/ 10 w 13"/>
                <a:gd name="T23" fmla="*/ 15 h 16"/>
                <a:gd name="T24" fmla="*/ 9 w 13"/>
                <a:gd name="T25" fmla="*/ 16 h 16"/>
                <a:gd name="T26" fmla="*/ 6 w 13"/>
                <a:gd name="T27" fmla="*/ 14 h 16"/>
                <a:gd name="T28" fmla="*/ 2 w 13"/>
                <a:gd name="T29" fmla="*/ 8 h 16"/>
                <a:gd name="T30" fmla="*/ 1 w 13"/>
                <a:gd name="T31" fmla="*/ 1 h 16"/>
                <a:gd name="T32" fmla="*/ 1 w 13"/>
                <a:gd name="T33" fmla="*/ 1 h 16"/>
                <a:gd name="T34" fmla="*/ 1 w 13"/>
                <a:gd name="T35" fmla="*/ 1 h 16"/>
                <a:gd name="T36" fmla="*/ 1 w 13"/>
                <a:gd name="T37" fmla="*/ 3 h 16"/>
                <a:gd name="T38" fmla="*/ 2 w 13"/>
                <a:gd name="T39" fmla="*/ 8 h 16"/>
                <a:gd name="T40" fmla="*/ 5 w 13"/>
                <a:gd name="T41" fmla="*/ 15 h 16"/>
                <a:gd name="T42" fmla="*/ 9 w 13"/>
                <a:gd name="T43" fmla="*/ 16 h 16"/>
                <a:gd name="T44" fmla="*/ 10 w 13"/>
                <a:gd name="T45" fmla="*/ 16 h 16"/>
                <a:gd name="T46" fmla="*/ 13 w 13"/>
                <a:gd name="T47" fmla="*/ 12 h 16"/>
                <a:gd name="T48" fmla="*/ 13 w 13"/>
                <a:gd name="T49" fmla="*/ 0 h 16"/>
                <a:gd name="T50" fmla="*/ 13 w 13"/>
                <a:gd name="T5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2" y="0"/>
                    <a:pt x="4" y="0"/>
                  </a:cubicBezTo>
                  <a:cubicBezTo>
                    <a:pt x="5" y="0"/>
                    <a:pt x="6" y="1"/>
                    <a:pt x="8" y="1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3" y="4"/>
                    <a:pt x="13" y="8"/>
                    <a:pt x="12" y="12"/>
                  </a:cubicBezTo>
                  <a:cubicBezTo>
                    <a:pt x="12" y="13"/>
                    <a:pt x="11" y="15"/>
                    <a:pt x="10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7" y="15"/>
                    <a:pt x="6" y="14"/>
                  </a:cubicBezTo>
                  <a:cubicBezTo>
                    <a:pt x="4" y="12"/>
                    <a:pt x="3" y="10"/>
                    <a:pt x="2" y="8"/>
                  </a:cubicBezTo>
                  <a:cubicBezTo>
                    <a:pt x="1" y="4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3"/>
                  </a:cubicBezTo>
                  <a:cubicBezTo>
                    <a:pt x="1" y="4"/>
                    <a:pt x="1" y="6"/>
                    <a:pt x="2" y="8"/>
                  </a:cubicBezTo>
                  <a:cubicBezTo>
                    <a:pt x="2" y="10"/>
                    <a:pt x="3" y="13"/>
                    <a:pt x="5" y="15"/>
                  </a:cubicBezTo>
                  <a:cubicBezTo>
                    <a:pt x="6" y="16"/>
                    <a:pt x="7" y="16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2" y="16"/>
                    <a:pt x="13" y="13"/>
                    <a:pt x="13" y="12"/>
                  </a:cubicBezTo>
                  <a:cubicBezTo>
                    <a:pt x="13" y="7"/>
                    <a:pt x="13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4" name="îŝlîdê"/>
            <p:cNvSpPr/>
            <p:nvPr>
              <p:custDataLst>
                <p:tags r:id="rId311"/>
              </p:custDataLst>
            </p:nvPr>
          </p:nvSpPr>
          <p:spPr bwMode="auto">
            <a:xfrm>
              <a:off x="11255504" y="4082707"/>
              <a:ext cx="0" cy="2994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5" name="ïšḻîdè"/>
            <p:cNvSpPr/>
            <p:nvPr>
              <p:custDataLst>
                <p:tags r:id="rId312"/>
              </p:custDataLst>
            </p:nvPr>
          </p:nvSpPr>
          <p:spPr bwMode="auto">
            <a:xfrm>
              <a:off x="11255504" y="4045276"/>
              <a:ext cx="119775" cy="40425"/>
            </a:xfrm>
            <a:custGeom>
              <a:avLst/>
              <a:gdLst>
                <a:gd name="T0" fmla="*/ 29 w 29"/>
                <a:gd name="T1" fmla="*/ 0 h 10"/>
                <a:gd name="T2" fmla="*/ 25 w 29"/>
                <a:gd name="T3" fmla="*/ 3 h 10"/>
                <a:gd name="T4" fmla="*/ 15 w 29"/>
                <a:gd name="T5" fmla="*/ 7 h 10"/>
                <a:gd name="T6" fmla="*/ 5 w 29"/>
                <a:gd name="T7" fmla="*/ 9 h 10"/>
                <a:gd name="T8" fmla="*/ 0 w 29"/>
                <a:gd name="T9" fmla="*/ 9 h 10"/>
                <a:gd name="T10" fmla="*/ 0 w 29"/>
                <a:gd name="T11" fmla="*/ 10 h 10"/>
                <a:gd name="T12" fmla="*/ 2 w 29"/>
                <a:gd name="T13" fmla="*/ 10 h 10"/>
                <a:gd name="T14" fmla="*/ 5 w 29"/>
                <a:gd name="T15" fmla="*/ 10 h 10"/>
                <a:gd name="T16" fmla="*/ 16 w 29"/>
                <a:gd name="T17" fmla="*/ 8 h 10"/>
                <a:gd name="T18" fmla="*/ 26 w 29"/>
                <a:gd name="T19" fmla="*/ 3 h 10"/>
                <a:gd name="T20" fmla="*/ 28 w 29"/>
                <a:gd name="T21" fmla="*/ 1 h 10"/>
                <a:gd name="T22" fmla="*/ 29 w 29"/>
                <a:gd name="T23" fmla="*/ 0 h 10"/>
                <a:gd name="T24" fmla="*/ 29 w 29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0">
                  <a:moveTo>
                    <a:pt x="29" y="0"/>
                  </a:moveTo>
                  <a:cubicBezTo>
                    <a:pt x="28" y="0"/>
                    <a:pt x="27" y="1"/>
                    <a:pt x="25" y="3"/>
                  </a:cubicBezTo>
                  <a:cubicBezTo>
                    <a:pt x="23" y="4"/>
                    <a:pt x="20" y="6"/>
                    <a:pt x="15" y="7"/>
                  </a:cubicBezTo>
                  <a:cubicBezTo>
                    <a:pt x="11" y="8"/>
                    <a:pt x="7" y="9"/>
                    <a:pt x="5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8" y="9"/>
                    <a:pt x="11" y="9"/>
                    <a:pt x="16" y="8"/>
                  </a:cubicBezTo>
                  <a:cubicBezTo>
                    <a:pt x="20" y="7"/>
                    <a:pt x="23" y="5"/>
                    <a:pt x="26" y="3"/>
                  </a:cubicBezTo>
                  <a:cubicBezTo>
                    <a:pt x="27" y="2"/>
                    <a:pt x="28" y="1"/>
                    <a:pt x="28" y="1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6" name="iṥļíḑê"/>
            <p:cNvSpPr/>
            <p:nvPr>
              <p:custDataLst>
                <p:tags r:id="rId313"/>
              </p:custDataLst>
            </p:nvPr>
          </p:nvSpPr>
          <p:spPr bwMode="auto">
            <a:xfrm>
              <a:off x="10929118" y="4277342"/>
              <a:ext cx="7486" cy="2994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DC9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7" name="iṧliḍè"/>
            <p:cNvSpPr/>
            <p:nvPr>
              <p:custDataLst>
                <p:tags r:id="rId314"/>
              </p:custDataLst>
            </p:nvPr>
          </p:nvSpPr>
          <p:spPr bwMode="auto">
            <a:xfrm>
              <a:off x="10936604" y="4256380"/>
              <a:ext cx="311415" cy="23955"/>
            </a:xfrm>
            <a:custGeom>
              <a:avLst/>
              <a:gdLst>
                <a:gd name="T0" fmla="*/ 74 w 75"/>
                <a:gd name="T1" fmla="*/ 0 h 6"/>
                <a:gd name="T2" fmla="*/ 37 w 75"/>
                <a:gd name="T3" fmla="*/ 2 h 6"/>
                <a:gd name="T4" fmla="*/ 0 w 75"/>
                <a:gd name="T5" fmla="*/ 5 h 6"/>
                <a:gd name="T6" fmla="*/ 0 w 75"/>
                <a:gd name="T7" fmla="*/ 6 h 6"/>
                <a:gd name="T8" fmla="*/ 37 w 75"/>
                <a:gd name="T9" fmla="*/ 3 h 6"/>
                <a:gd name="T10" fmla="*/ 75 w 75"/>
                <a:gd name="T11" fmla="*/ 0 h 6"/>
                <a:gd name="T12" fmla="*/ 74 w 7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">
                  <a:moveTo>
                    <a:pt x="74" y="0"/>
                  </a:moveTo>
                  <a:cubicBezTo>
                    <a:pt x="71" y="0"/>
                    <a:pt x="56" y="1"/>
                    <a:pt x="37" y="2"/>
                  </a:cubicBezTo>
                  <a:cubicBezTo>
                    <a:pt x="19" y="4"/>
                    <a:pt x="4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5"/>
                    <a:pt x="19" y="5"/>
                    <a:pt x="37" y="3"/>
                  </a:cubicBezTo>
                  <a:cubicBezTo>
                    <a:pt x="58" y="2"/>
                    <a:pt x="75" y="0"/>
                    <a:pt x="75" y="0"/>
                  </a:cubicBezTo>
                  <a:cubicBezTo>
                    <a:pt x="75" y="0"/>
                    <a:pt x="75" y="0"/>
                    <a:pt x="74" y="0"/>
                  </a:cubicBezTo>
                </a:path>
              </a:pathLst>
            </a:custGeom>
            <a:solidFill>
              <a:srgbClr val="6BB5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8" name="i$ļïḓê"/>
            <p:cNvSpPr/>
            <p:nvPr>
              <p:custDataLst>
                <p:tags r:id="rId315"/>
              </p:custDataLst>
            </p:nvPr>
          </p:nvSpPr>
          <p:spPr bwMode="auto">
            <a:xfrm>
              <a:off x="10969542" y="3477844"/>
              <a:ext cx="236556" cy="248533"/>
            </a:xfrm>
            <a:custGeom>
              <a:avLst/>
              <a:gdLst>
                <a:gd name="T0" fmla="*/ 16 w 57"/>
                <a:gd name="T1" fmla="*/ 53 h 60"/>
                <a:gd name="T2" fmla="*/ 9 w 57"/>
                <a:gd name="T3" fmla="*/ 32 h 60"/>
                <a:gd name="T4" fmla="*/ 3 w 57"/>
                <a:gd name="T5" fmla="*/ 21 h 60"/>
                <a:gd name="T6" fmla="*/ 3 w 57"/>
                <a:gd name="T7" fmla="*/ 5 h 60"/>
                <a:gd name="T8" fmla="*/ 19 w 57"/>
                <a:gd name="T9" fmla="*/ 1 h 60"/>
                <a:gd name="T10" fmla="*/ 28 w 57"/>
                <a:gd name="T11" fmla="*/ 7 h 60"/>
                <a:gd name="T12" fmla="*/ 33 w 57"/>
                <a:gd name="T13" fmla="*/ 15 h 60"/>
                <a:gd name="T14" fmla="*/ 39 w 57"/>
                <a:gd name="T15" fmla="*/ 12 h 60"/>
                <a:gd name="T16" fmla="*/ 45 w 57"/>
                <a:gd name="T17" fmla="*/ 15 h 60"/>
                <a:gd name="T18" fmla="*/ 47 w 57"/>
                <a:gd name="T19" fmla="*/ 21 h 60"/>
                <a:gd name="T20" fmla="*/ 56 w 57"/>
                <a:gd name="T21" fmla="*/ 26 h 60"/>
                <a:gd name="T22" fmla="*/ 54 w 57"/>
                <a:gd name="T23" fmla="*/ 39 h 60"/>
                <a:gd name="T24" fmla="*/ 47 w 57"/>
                <a:gd name="T2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16" y="53"/>
                  </a:moveTo>
                  <a:cubicBezTo>
                    <a:pt x="16" y="46"/>
                    <a:pt x="13" y="38"/>
                    <a:pt x="9" y="32"/>
                  </a:cubicBezTo>
                  <a:cubicBezTo>
                    <a:pt x="7" y="28"/>
                    <a:pt x="4" y="25"/>
                    <a:pt x="3" y="21"/>
                  </a:cubicBezTo>
                  <a:cubicBezTo>
                    <a:pt x="1" y="16"/>
                    <a:pt x="0" y="9"/>
                    <a:pt x="3" y="5"/>
                  </a:cubicBezTo>
                  <a:cubicBezTo>
                    <a:pt x="7" y="1"/>
                    <a:pt x="14" y="0"/>
                    <a:pt x="19" y="1"/>
                  </a:cubicBezTo>
                  <a:cubicBezTo>
                    <a:pt x="23" y="2"/>
                    <a:pt x="25" y="4"/>
                    <a:pt x="28" y="7"/>
                  </a:cubicBezTo>
                  <a:cubicBezTo>
                    <a:pt x="30" y="9"/>
                    <a:pt x="32" y="12"/>
                    <a:pt x="33" y="15"/>
                  </a:cubicBezTo>
                  <a:cubicBezTo>
                    <a:pt x="34" y="13"/>
                    <a:pt x="36" y="11"/>
                    <a:pt x="39" y="12"/>
                  </a:cubicBezTo>
                  <a:cubicBezTo>
                    <a:pt x="41" y="12"/>
                    <a:pt x="43" y="13"/>
                    <a:pt x="45" y="15"/>
                  </a:cubicBezTo>
                  <a:cubicBezTo>
                    <a:pt x="46" y="17"/>
                    <a:pt x="47" y="19"/>
                    <a:pt x="47" y="21"/>
                  </a:cubicBezTo>
                  <a:cubicBezTo>
                    <a:pt x="50" y="19"/>
                    <a:pt x="55" y="23"/>
                    <a:pt x="56" y="26"/>
                  </a:cubicBezTo>
                  <a:cubicBezTo>
                    <a:pt x="57" y="29"/>
                    <a:pt x="56" y="35"/>
                    <a:pt x="54" y="39"/>
                  </a:cubicBezTo>
                  <a:cubicBezTo>
                    <a:pt x="51" y="43"/>
                    <a:pt x="51" y="54"/>
                    <a:pt x="47" y="6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9" name="íṣľíḍé"/>
            <p:cNvSpPr/>
            <p:nvPr>
              <p:custDataLst>
                <p:tags r:id="rId316"/>
              </p:custDataLst>
            </p:nvPr>
          </p:nvSpPr>
          <p:spPr bwMode="auto">
            <a:xfrm>
              <a:off x="11032424" y="3539228"/>
              <a:ext cx="148222" cy="318901"/>
            </a:xfrm>
            <a:custGeom>
              <a:avLst/>
              <a:gdLst>
                <a:gd name="T0" fmla="*/ 0 w 36"/>
                <a:gd name="T1" fmla="*/ 0 h 77"/>
                <a:gd name="T2" fmla="*/ 0 w 36"/>
                <a:gd name="T3" fmla="*/ 54 h 77"/>
                <a:gd name="T4" fmla="*/ 9 w 36"/>
                <a:gd name="T5" fmla="*/ 57 h 77"/>
                <a:gd name="T6" fmla="*/ 8 w 36"/>
                <a:gd name="T7" fmla="*/ 74 h 77"/>
                <a:gd name="T8" fmla="*/ 29 w 36"/>
                <a:gd name="T9" fmla="*/ 77 h 77"/>
                <a:gd name="T10" fmla="*/ 36 w 36"/>
                <a:gd name="T11" fmla="*/ 13 h 77"/>
                <a:gd name="T12" fmla="*/ 0 w 3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7">
                  <a:moveTo>
                    <a:pt x="0" y="0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7"/>
                    <a:pt x="36" y="14"/>
                    <a:pt x="36" y="13"/>
                  </a:cubicBezTo>
                  <a:cubicBezTo>
                    <a:pt x="36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0" name="îSľîḓe"/>
            <p:cNvSpPr/>
            <p:nvPr>
              <p:custDataLst>
                <p:tags r:id="rId317"/>
              </p:custDataLst>
            </p:nvPr>
          </p:nvSpPr>
          <p:spPr bwMode="auto">
            <a:xfrm>
              <a:off x="11039909" y="3618580"/>
              <a:ext cx="32938" cy="16470"/>
            </a:xfrm>
            <a:custGeom>
              <a:avLst/>
              <a:gdLst>
                <a:gd name="T0" fmla="*/ 8 w 8"/>
                <a:gd name="T1" fmla="*/ 1 h 4"/>
                <a:gd name="T2" fmla="*/ 4 w 8"/>
                <a:gd name="T3" fmla="*/ 2 h 4"/>
                <a:gd name="T4" fmla="*/ 0 w 8"/>
                <a:gd name="T5" fmla="*/ 3 h 4"/>
                <a:gd name="T6" fmla="*/ 4 w 8"/>
                <a:gd name="T7" fmla="*/ 1 h 4"/>
                <a:gd name="T8" fmla="*/ 8 w 8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8" y="1"/>
                  </a:moveTo>
                  <a:cubicBezTo>
                    <a:pt x="8" y="1"/>
                    <a:pt x="6" y="1"/>
                    <a:pt x="4" y="2"/>
                  </a:cubicBezTo>
                  <a:cubicBezTo>
                    <a:pt x="2" y="3"/>
                    <a:pt x="1" y="4"/>
                    <a:pt x="0" y="3"/>
                  </a:cubicBezTo>
                  <a:cubicBezTo>
                    <a:pt x="0" y="3"/>
                    <a:pt x="2" y="2"/>
                    <a:pt x="4" y="1"/>
                  </a:cubicBezTo>
                  <a:cubicBezTo>
                    <a:pt x="6" y="0"/>
                    <a:pt x="8" y="1"/>
                    <a:pt x="8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1" name="i$liḑê"/>
            <p:cNvSpPr/>
            <p:nvPr>
              <p:custDataLst>
                <p:tags r:id="rId318"/>
              </p:custDataLst>
            </p:nvPr>
          </p:nvSpPr>
          <p:spPr bwMode="auto">
            <a:xfrm>
              <a:off x="11056379" y="3651518"/>
              <a:ext cx="13475" cy="7486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2" name="íş1ïḋe"/>
            <p:cNvSpPr/>
            <p:nvPr>
              <p:custDataLst>
                <p:tags r:id="rId319"/>
              </p:custDataLst>
            </p:nvPr>
          </p:nvSpPr>
          <p:spPr bwMode="auto">
            <a:xfrm>
              <a:off x="11126746" y="3651518"/>
              <a:ext cx="13475" cy="11977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3" name="îṡľïḋê"/>
            <p:cNvSpPr/>
            <p:nvPr>
              <p:custDataLst>
                <p:tags r:id="rId320"/>
              </p:custDataLst>
            </p:nvPr>
          </p:nvSpPr>
          <p:spPr bwMode="auto">
            <a:xfrm>
              <a:off x="11123752" y="3623071"/>
              <a:ext cx="28447" cy="7486"/>
            </a:xfrm>
            <a:custGeom>
              <a:avLst/>
              <a:gdLst>
                <a:gd name="T0" fmla="*/ 7 w 7"/>
                <a:gd name="T1" fmla="*/ 2 h 2"/>
                <a:gd name="T2" fmla="*/ 3 w 7"/>
                <a:gd name="T3" fmla="*/ 1 h 2"/>
                <a:gd name="T4" fmla="*/ 0 w 7"/>
                <a:gd name="T5" fmla="*/ 0 h 2"/>
                <a:gd name="T6" fmla="*/ 3 w 7"/>
                <a:gd name="T7" fmla="*/ 0 h 2"/>
                <a:gd name="T8" fmla="*/ 7 w 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7" y="2"/>
                  </a:moveTo>
                  <a:cubicBezTo>
                    <a:pt x="6" y="2"/>
                    <a:pt x="5" y="1"/>
                    <a:pt x="3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1"/>
                    <a:pt x="7" y="2"/>
                    <a:pt x="7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4" name="iş1iḍè"/>
            <p:cNvSpPr/>
            <p:nvPr>
              <p:custDataLst>
                <p:tags r:id="rId321"/>
              </p:custDataLst>
            </p:nvPr>
          </p:nvSpPr>
          <p:spPr bwMode="auto">
            <a:xfrm>
              <a:off x="11098300" y="3700924"/>
              <a:ext cx="32938" cy="28447"/>
            </a:xfrm>
            <a:custGeom>
              <a:avLst/>
              <a:gdLst>
                <a:gd name="T0" fmla="*/ 7 w 8"/>
                <a:gd name="T1" fmla="*/ 0 h 7"/>
                <a:gd name="T2" fmla="*/ 6 w 8"/>
                <a:gd name="T3" fmla="*/ 5 h 7"/>
                <a:gd name="T4" fmla="*/ 0 w 8"/>
                <a:gd name="T5" fmla="*/ 6 h 7"/>
                <a:gd name="T6" fmla="*/ 5 w 8"/>
                <a:gd name="T7" fmla="*/ 4 h 7"/>
                <a:gd name="T8" fmla="*/ 7 w 8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0"/>
                  </a:moveTo>
                  <a:cubicBezTo>
                    <a:pt x="7" y="0"/>
                    <a:pt x="8" y="2"/>
                    <a:pt x="6" y="5"/>
                  </a:cubicBezTo>
                  <a:cubicBezTo>
                    <a:pt x="3" y="7"/>
                    <a:pt x="0" y="6"/>
                    <a:pt x="0" y="6"/>
                  </a:cubicBezTo>
                  <a:cubicBezTo>
                    <a:pt x="0" y="6"/>
                    <a:pt x="3" y="6"/>
                    <a:pt x="5" y="4"/>
                  </a:cubicBezTo>
                  <a:cubicBezTo>
                    <a:pt x="7" y="2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5" name="ïṣlïḓé"/>
            <p:cNvSpPr/>
            <p:nvPr>
              <p:custDataLst>
                <p:tags r:id="rId322"/>
              </p:custDataLst>
            </p:nvPr>
          </p:nvSpPr>
          <p:spPr bwMode="auto">
            <a:xfrm>
              <a:off x="11119261" y="3696433"/>
              <a:ext cx="11978" cy="8983"/>
            </a:xfrm>
            <a:custGeom>
              <a:avLst/>
              <a:gdLst>
                <a:gd name="T0" fmla="*/ 3 w 3"/>
                <a:gd name="T1" fmla="*/ 2 h 2"/>
                <a:gd name="T2" fmla="*/ 2 w 3"/>
                <a:gd name="T3" fmla="*/ 1 h 2"/>
                <a:gd name="T4" fmla="*/ 0 w 3"/>
                <a:gd name="T5" fmla="*/ 1 h 2"/>
                <a:gd name="T6" fmla="*/ 2 w 3"/>
                <a:gd name="T7" fmla="*/ 1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3" y="2"/>
                    <a:pt x="2" y="2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3" y="1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6" name="îś1ide"/>
            <p:cNvSpPr/>
            <p:nvPr>
              <p:custDataLst>
                <p:tags r:id="rId323"/>
              </p:custDataLst>
            </p:nvPr>
          </p:nvSpPr>
          <p:spPr bwMode="auto">
            <a:xfrm>
              <a:off x="11044402" y="3679964"/>
              <a:ext cx="32938" cy="8983"/>
            </a:xfrm>
            <a:custGeom>
              <a:avLst/>
              <a:gdLst>
                <a:gd name="T0" fmla="*/ 8 w 8"/>
                <a:gd name="T1" fmla="*/ 0 h 2"/>
                <a:gd name="T2" fmla="*/ 4 w 8"/>
                <a:gd name="T3" fmla="*/ 2 h 2"/>
                <a:gd name="T4" fmla="*/ 0 w 8"/>
                <a:gd name="T5" fmla="*/ 1 h 2"/>
                <a:gd name="T6" fmla="*/ 4 w 8"/>
                <a:gd name="T7" fmla="*/ 0 h 2"/>
                <a:gd name="T8" fmla="*/ 8 w 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8" y="1"/>
                    <a:pt x="6" y="2"/>
                    <a:pt x="4" y="2"/>
                  </a:cubicBezTo>
                  <a:cubicBezTo>
                    <a:pt x="2" y="2"/>
                    <a:pt x="0" y="1"/>
                    <a:pt x="0" y="1"/>
                  </a:cubicBezTo>
                  <a:cubicBezTo>
                    <a:pt x="0" y="0"/>
                    <a:pt x="1" y="0"/>
                    <a:pt x="4" y="0"/>
                  </a:cubicBezTo>
                  <a:cubicBezTo>
                    <a:pt x="6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7" name="iSḷîḑê"/>
            <p:cNvSpPr/>
            <p:nvPr>
              <p:custDataLst>
                <p:tags r:id="rId324"/>
              </p:custDataLst>
            </p:nvPr>
          </p:nvSpPr>
          <p:spPr bwMode="auto">
            <a:xfrm>
              <a:off x="11086323" y="3651518"/>
              <a:ext cx="16470" cy="58391"/>
            </a:xfrm>
            <a:custGeom>
              <a:avLst/>
              <a:gdLst>
                <a:gd name="T0" fmla="*/ 4 w 4"/>
                <a:gd name="T1" fmla="*/ 12 h 14"/>
                <a:gd name="T2" fmla="*/ 1 w 4"/>
                <a:gd name="T3" fmla="*/ 13 h 14"/>
                <a:gd name="T4" fmla="*/ 0 w 4"/>
                <a:gd name="T5" fmla="*/ 10 h 14"/>
                <a:gd name="T6" fmla="*/ 3 w 4"/>
                <a:gd name="T7" fmla="*/ 8 h 14"/>
                <a:gd name="T8" fmla="*/ 4 w 4"/>
                <a:gd name="T9" fmla="*/ 8 h 14"/>
                <a:gd name="T10" fmla="*/ 3 w 4"/>
                <a:gd name="T11" fmla="*/ 9 h 14"/>
                <a:gd name="T12" fmla="*/ 3 w 4"/>
                <a:gd name="T13" fmla="*/ 0 h 14"/>
                <a:gd name="T14" fmla="*/ 4 w 4"/>
                <a:gd name="T15" fmla="*/ 8 h 14"/>
                <a:gd name="T16" fmla="*/ 4 w 4"/>
                <a:gd name="T17" fmla="*/ 9 h 14"/>
                <a:gd name="T18" fmla="*/ 4 w 4"/>
                <a:gd name="T19" fmla="*/ 9 h 14"/>
                <a:gd name="T20" fmla="*/ 3 w 4"/>
                <a:gd name="T21" fmla="*/ 9 h 14"/>
                <a:gd name="T22" fmla="*/ 1 w 4"/>
                <a:gd name="T23" fmla="*/ 10 h 14"/>
                <a:gd name="T24" fmla="*/ 2 w 4"/>
                <a:gd name="T25" fmla="*/ 12 h 14"/>
                <a:gd name="T26" fmla="*/ 4 w 4"/>
                <a:gd name="T2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4">
                  <a:moveTo>
                    <a:pt x="4" y="12"/>
                  </a:moveTo>
                  <a:cubicBezTo>
                    <a:pt x="4" y="12"/>
                    <a:pt x="3" y="14"/>
                    <a:pt x="1" y="13"/>
                  </a:cubicBezTo>
                  <a:cubicBezTo>
                    <a:pt x="0" y="13"/>
                    <a:pt x="0" y="11"/>
                    <a:pt x="0" y="10"/>
                  </a:cubicBezTo>
                  <a:cubicBezTo>
                    <a:pt x="0" y="9"/>
                    <a:pt x="2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4"/>
                    <a:pt x="3" y="0"/>
                    <a:pt x="3" y="0"/>
                  </a:cubicBezTo>
                  <a:cubicBezTo>
                    <a:pt x="3" y="0"/>
                    <a:pt x="3" y="4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8"/>
                    <a:pt x="1" y="9"/>
                    <a:pt x="1" y="10"/>
                  </a:cubicBezTo>
                  <a:cubicBezTo>
                    <a:pt x="0" y="11"/>
                    <a:pt x="1" y="12"/>
                    <a:pt x="2" y="12"/>
                  </a:cubicBezTo>
                  <a:cubicBezTo>
                    <a:pt x="3" y="13"/>
                    <a:pt x="4" y="12"/>
                    <a:pt x="4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8" name="îṥľiḓê"/>
            <p:cNvSpPr/>
            <p:nvPr>
              <p:custDataLst>
                <p:tags r:id="rId325"/>
              </p:custDataLst>
            </p:nvPr>
          </p:nvSpPr>
          <p:spPr bwMode="auto">
            <a:xfrm>
              <a:off x="11123752" y="3675473"/>
              <a:ext cx="23955" cy="8983"/>
            </a:xfrm>
            <a:custGeom>
              <a:avLst/>
              <a:gdLst>
                <a:gd name="T0" fmla="*/ 6 w 6"/>
                <a:gd name="T1" fmla="*/ 1 h 2"/>
                <a:gd name="T2" fmla="*/ 3 w 6"/>
                <a:gd name="T3" fmla="*/ 2 h 2"/>
                <a:gd name="T4" fmla="*/ 0 w 6"/>
                <a:gd name="T5" fmla="*/ 1 h 2"/>
                <a:gd name="T6" fmla="*/ 3 w 6"/>
                <a:gd name="T7" fmla="*/ 0 h 2"/>
                <a:gd name="T8" fmla="*/ 6 w 6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5" y="2"/>
                    <a:pt x="3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6" y="1"/>
                    <a:pt x="6" y="1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9" name="íṧḷîḍê"/>
            <p:cNvSpPr/>
            <p:nvPr>
              <p:custDataLst>
                <p:tags r:id="rId326"/>
              </p:custDataLst>
            </p:nvPr>
          </p:nvSpPr>
          <p:spPr bwMode="auto">
            <a:xfrm>
              <a:off x="11114769" y="3717394"/>
              <a:ext cx="16470" cy="16470"/>
            </a:xfrm>
            <a:custGeom>
              <a:avLst/>
              <a:gdLst>
                <a:gd name="T0" fmla="*/ 3 w 4"/>
                <a:gd name="T1" fmla="*/ 0 h 4"/>
                <a:gd name="T2" fmla="*/ 3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0" y="4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0" name="ïSḷïḋê"/>
            <p:cNvSpPr/>
            <p:nvPr>
              <p:custDataLst>
                <p:tags r:id="rId327"/>
              </p:custDataLst>
            </p:nvPr>
          </p:nvSpPr>
          <p:spPr bwMode="auto">
            <a:xfrm>
              <a:off x="11069853" y="3775784"/>
              <a:ext cx="40425" cy="16470"/>
            </a:xfrm>
            <a:custGeom>
              <a:avLst/>
              <a:gdLst>
                <a:gd name="T0" fmla="*/ 10 w 10"/>
                <a:gd name="T1" fmla="*/ 4 h 4"/>
                <a:gd name="T2" fmla="*/ 5 w 10"/>
                <a:gd name="T3" fmla="*/ 3 h 4"/>
                <a:gd name="T4" fmla="*/ 0 w 10"/>
                <a:gd name="T5" fmla="*/ 0 h 4"/>
                <a:gd name="T6" fmla="*/ 5 w 10"/>
                <a:gd name="T7" fmla="*/ 1 h 4"/>
                <a:gd name="T8" fmla="*/ 10 w 1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10" y="4"/>
                    <a:pt x="8" y="4"/>
                    <a:pt x="5" y="3"/>
                  </a:cubicBezTo>
                  <a:cubicBezTo>
                    <a:pt x="2" y="2"/>
                    <a:pt x="0" y="1"/>
                    <a:pt x="0" y="0"/>
                  </a:cubicBezTo>
                  <a:cubicBezTo>
                    <a:pt x="0" y="0"/>
                    <a:pt x="3" y="0"/>
                    <a:pt x="5" y="1"/>
                  </a:cubicBezTo>
                  <a:cubicBezTo>
                    <a:pt x="8" y="2"/>
                    <a:pt x="10" y="3"/>
                    <a:pt x="1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1" name="ïṥlîḋê"/>
            <p:cNvSpPr/>
            <p:nvPr>
              <p:custDataLst>
                <p:tags r:id="rId328"/>
              </p:custDataLst>
            </p:nvPr>
          </p:nvSpPr>
          <p:spPr bwMode="auto">
            <a:xfrm>
              <a:off x="11168668" y="3639540"/>
              <a:ext cx="37430" cy="56893"/>
            </a:xfrm>
            <a:custGeom>
              <a:avLst/>
              <a:gdLst>
                <a:gd name="T0" fmla="*/ 1 w 9"/>
                <a:gd name="T1" fmla="*/ 4 h 14"/>
                <a:gd name="T2" fmla="*/ 9 w 9"/>
                <a:gd name="T3" fmla="*/ 6 h 14"/>
                <a:gd name="T4" fmla="*/ 0 w 9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4">
                  <a:moveTo>
                    <a:pt x="1" y="4"/>
                  </a:moveTo>
                  <a:cubicBezTo>
                    <a:pt x="1" y="4"/>
                    <a:pt x="9" y="0"/>
                    <a:pt x="9" y="6"/>
                  </a:cubicBezTo>
                  <a:cubicBezTo>
                    <a:pt x="9" y="12"/>
                    <a:pt x="7" y="14"/>
                    <a:pt x="0" y="14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2" name="iṩľiḓe"/>
            <p:cNvSpPr/>
            <p:nvPr>
              <p:custDataLst>
                <p:tags r:id="rId329"/>
              </p:custDataLst>
            </p:nvPr>
          </p:nvSpPr>
          <p:spPr bwMode="auto">
            <a:xfrm>
              <a:off x="11177651" y="3663495"/>
              <a:ext cx="16470" cy="20961"/>
            </a:xfrm>
            <a:custGeom>
              <a:avLst/>
              <a:gdLst>
                <a:gd name="T0" fmla="*/ 0 w 4"/>
                <a:gd name="T1" fmla="*/ 4 h 5"/>
                <a:gd name="T2" fmla="*/ 2 w 4"/>
                <a:gd name="T3" fmla="*/ 4 h 5"/>
                <a:gd name="T4" fmla="*/ 3 w 4"/>
                <a:gd name="T5" fmla="*/ 2 h 5"/>
                <a:gd name="T6" fmla="*/ 2 w 4"/>
                <a:gd name="T7" fmla="*/ 0 h 5"/>
                <a:gd name="T8" fmla="*/ 1 w 4"/>
                <a:gd name="T9" fmla="*/ 0 h 5"/>
                <a:gd name="T10" fmla="*/ 2 w 4"/>
                <a:gd name="T11" fmla="*/ 0 h 5"/>
                <a:gd name="T12" fmla="*/ 4 w 4"/>
                <a:gd name="T13" fmla="*/ 2 h 5"/>
                <a:gd name="T14" fmla="*/ 2 w 4"/>
                <a:gd name="T15" fmla="*/ 5 h 5"/>
                <a:gd name="T16" fmla="*/ 0 w 4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4"/>
                    <a:pt x="3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CB1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3" name="iŝľíḍê"/>
            <p:cNvSpPr/>
            <p:nvPr>
              <p:custDataLst>
                <p:tags r:id="rId330"/>
              </p:custDataLst>
            </p:nvPr>
          </p:nvSpPr>
          <p:spPr bwMode="auto">
            <a:xfrm>
              <a:off x="11011463" y="3518268"/>
              <a:ext cx="178166" cy="140736"/>
            </a:xfrm>
            <a:custGeom>
              <a:avLst/>
              <a:gdLst>
                <a:gd name="T0" fmla="*/ 1 w 43"/>
                <a:gd name="T1" fmla="*/ 18 h 34"/>
                <a:gd name="T2" fmla="*/ 14 w 43"/>
                <a:gd name="T3" fmla="*/ 18 h 34"/>
                <a:gd name="T4" fmla="*/ 38 w 43"/>
                <a:gd name="T5" fmla="*/ 21 h 34"/>
                <a:gd name="T6" fmla="*/ 38 w 43"/>
                <a:gd name="T7" fmla="*/ 34 h 34"/>
                <a:gd name="T8" fmla="*/ 41 w 43"/>
                <a:gd name="T9" fmla="*/ 30 h 34"/>
                <a:gd name="T10" fmla="*/ 43 w 43"/>
                <a:gd name="T11" fmla="*/ 17 h 34"/>
                <a:gd name="T12" fmla="*/ 6 w 43"/>
                <a:gd name="T13" fmla="*/ 0 h 34"/>
                <a:gd name="T14" fmla="*/ 0 w 43"/>
                <a:gd name="T15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4">
                  <a:moveTo>
                    <a:pt x="1" y="18"/>
                  </a:moveTo>
                  <a:cubicBezTo>
                    <a:pt x="1" y="17"/>
                    <a:pt x="5" y="20"/>
                    <a:pt x="14" y="18"/>
                  </a:cubicBezTo>
                  <a:cubicBezTo>
                    <a:pt x="22" y="15"/>
                    <a:pt x="38" y="21"/>
                    <a:pt x="38" y="21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4" name="iṧḷiḑê"/>
            <p:cNvSpPr/>
            <p:nvPr>
              <p:custDataLst>
                <p:tags r:id="rId331"/>
              </p:custDataLst>
            </p:nvPr>
          </p:nvSpPr>
          <p:spPr bwMode="auto">
            <a:xfrm>
              <a:off x="11177651" y="4856754"/>
              <a:ext cx="35933" cy="32938"/>
            </a:xfrm>
            <a:custGeom>
              <a:avLst/>
              <a:gdLst>
                <a:gd name="T0" fmla="*/ 9 w 9"/>
                <a:gd name="T1" fmla="*/ 0 h 8"/>
                <a:gd name="T2" fmla="*/ 5 w 9"/>
                <a:gd name="T3" fmla="*/ 4 h 8"/>
                <a:gd name="T4" fmla="*/ 0 w 9"/>
                <a:gd name="T5" fmla="*/ 8 h 8"/>
                <a:gd name="T6" fmla="*/ 4 w 9"/>
                <a:gd name="T7" fmla="*/ 4 h 8"/>
                <a:gd name="T8" fmla="*/ 9 w 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9" y="0"/>
                  </a:moveTo>
                  <a:cubicBezTo>
                    <a:pt x="9" y="0"/>
                    <a:pt x="7" y="2"/>
                    <a:pt x="5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7" y="1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5" name="ïşḷíḋe"/>
            <p:cNvSpPr/>
            <p:nvPr>
              <p:custDataLst>
                <p:tags r:id="rId332"/>
              </p:custDataLst>
            </p:nvPr>
          </p:nvSpPr>
          <p:spPr bwMode="auto">
            <a:xfrm>
              <a:off x="11173160" y="4898674"/>
              <a:ext cx="49408" cy="40425"/>
            </a:xfrm>
            <a:custGeom>
              <a:avLst/>
              <a:gdLst>
                <a:gd name="T0" fmla="*/ 12 w 12"/>
                <a:gd name="T1" fmla="*/ 0 h 10"/>
                <a:gd name="T2" fmla="*/ 6 w 12"/>
                <a:gd name="T3" fmla="*/ 5 h 10"/>
                <a:gd name="T4" fmla="*/ 0 w 12"/>
                <a:gd name="T5" fmla="*/ 10 h 10"/>
                <a:gd name="T6" fmla="*/ 5 w 12"/>
                <a:gd name="T7" fmla="*/ 4 h 10"/>
                <a:gd name="T8" fmla="*/ 12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0"/>
                  </a:moveTo>
                  <a:cubicBezTo>
                    <a:pt x="12" y="0"/>
                    <a:pt x="9" y="2"/>
                    <a:pt x="6" y="5"/>
                  </a:cubicBezTo>
                  <a:cubicBezTo>
                    <a:pt x="3" y="8"/>
                    <a:pt x="1" y="10"/>
                    <a:pt x="0" y="10"/>
                  </a:cubicBezTo>
                  <a:cubicBezTo>
                    <a:pt x="0" y="10"/>
                    <a:pt x="2" y="7"/>
                    <a:pt x="5" y="4"/>
                  </a:cubicBezTo>
                  <a:cubicBezTo>
                    <a:pt x="8" y="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6" name="íśḻïḓê"/>
            <p:cNvSpPr/>
            <p:nvPr>
              <p:custDataLst>
                <p:tags r:id="rId333"/>
              </p:custDataLst>
            </p:nvPr>
          </p:nvSpPr>
          <p:spPr bwMode="auto">
            <a:xfrm>
              <a:off x="10924626" y="4690566"/>
              <a:ext cx="32938" cy="34436"/>
            </a:xfrm>
            <a:custGeom>
              <a:avLst/>
              <a:gdLst>
                <a:gd name="T0" fmla="*/ 8 w 8"/>
                <a:gd name="T1" fmla="*/ 0 h 8"/>
                <a:gd name="T2" fmla="*/ 4 w 8"/>
                <a:gd name="T3" fmla="*/ 4 h 8"/>
                <a:gd name="T4" fmla="*/ 0 w 8"/>
                <a:gd name="T5" fmla="*/ 8 h 8"/>
                <a:gd name="T6" fmla="*/ 4 w 8"/>
                <a:gd name="T7" fmla="*/ 4 h 8"/>
                <a:gd name="T8" fmla="*/ 8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8" y="0"/>
                    <a:pt x="6" y="2"/>
                    <a:pt x="4" y="4"/>
                  </a:cubicBezTo>
                  <a:cubicBezTo>
                    <a:pt x="2" y="6"/>
                    <a:pt x="0" y="8"/>
                    <a:pt x="0" y="8"/>
                  </a:cubicBezTo>
                  <a:cubicBezTo>
                    <a:pt x="0" y="8"/>
                    <a:pt x="2" y="6"/>
                    <a:pt x="4" y="4"/>
                  </a:cubicBezTo>
                  <a:cubicBezTo>
                    <a:pt x="6" y="1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7" name="îSlíďè"/>
            <p:cNvSpPr/>
            <p:nvPr>
              <p:custDataLst>
                <p:tags r:id="rId334"/>
              </p:custDataLst>
            </p:nvPr>
          </p:nvSpPr>
          <p:spPr bwMode="auto">
            <a:xfrm>
              <a:off x="10903666" y="4741471"/>
              <a:ext cx="58391" cy="44916"/>
            </a:xfrm>
            <a:custGeom>
              <a:avLst/>
              <a:gdLst>
                <a:gd name="T0" fmla="*/ 14 w 14"/>
                <a:gd name="T1" fmla="*/ 0 h 11"/>
                <a:gd name="T2" fmla="*/ 7 w 14"/>
                <a:gd name="T3" fmla="*/ 6 h 11"/>
                <a:gd name="T4" fmla="*/ 1 w 14"/>
                <a:gd name="T5" fmla="*/ 11 h 11"/>
                <a:gd name="T6" fmla="*/ 7 w 14"/>
                <a:gd name="T7" fmla="*/ 5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0"/>
                    <a:pt x="11" y="3"/>
                    <a:pt x="7" y="6"/>
                  </a:cubicBezTo>
                  <a:cubicBezTo>
                    <a:pt x="4" y="9"/>
                    <a:pt x="1" y="11"/>
                    <a:pt x="1" y="11"/>
                  </a:cubicBezTo>
                  <a:cubicBezTo>
                    <a:pt x="0" y="11"/>
                    <a:pt x="3" y="8"/>
                    <a:pt x="7" y="5"/>
                  </a:cubicBezTo>
                  <a:cubicBezTo>
                    <a:pt x="11" y="2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8" name="î$1íḍê"/>
            <p:cNvSpPr/>
            <p:nvPr>
              <p:custDataLst>
                <p:tags r:id="rId335"/>
              </p:custDataLst>
            </p:nvPr>
          </p:nvSpPr>
          <p:spPr bwMode="auto">
            <a:xfrm>
              <a:off x="11086323" y="5433171"/>
              <a:ext cx="206612" cy="65876"/>
            </a:xfrm>
            <a:custGeom>
              <a:avLst/>
              <a:gdLst>
                <a:gd name="T0" fmla="*/ 0 w 138"/>
                <a:gd name="T1" fmla="*/ 41 h 44"/>
                <a:gd name="T2" fmla="*/ 5 w 138"/>
                <a:gd name="T3" fmla="*/ 2 h 44"/>
                <a:gd name="T4" fmla="*/ 47 w 138"/>
                <a:gd name="T5" fmla="*/ 0 h 44"/>
                <a:gd name="T6" fmla="*/ 138 w 138"/>
                <a:gd name="T7" fmla="*/ 36 h 44"/>
                <a:gd name="T8" fmla="*/ 138 w 138"/>
                <a:gd name="T9" fmla="*/ 44 h 44"/>
                <a:gd name="T10" fmla="*/ 0 w 138"/>
                <a:gd name="T11" fmla="*/ 4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44">
                  <a:moveTo>
                    <a:pt x="0" y="41"/>
                  </a:moveTo>
                  <a:lnTo>
                    <a:pt x="5" y="2"/>
                  </a:lnTo>
                  <a:lnTo>
                    <a:pt x="47" y="0"/>
                  </a:lnTo>
                  <a:lnTo>
                    <a:pt x="138" y="36"/>
                  </a:lnTo>
                  <a:lnTo>
                    <a:pt x="138" y="44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D8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9" name="íŝḷïḓè"/>
            <p:cNvSpPr/>
            <p:nvPr>
              <p:custDataLst>
                <p:tags r:id="rId336"/>
              </p:custDataLst>
            </p:nvPr>
          </p:nvSpPr>
          <p:spPr bwMode="auto">
            <a:xfrm>
              <a:off x="11081831" y="5487069"/>
              <a:ext cx="206612" cy="7486"/>
            </a:xfrm>
            <a:custGeom>
              <a:avLst/>
              <a:gdLst>
                <a:gd name="T0" fmla="*/ 50 w 50"/>
                <a:gd name="T1" fmla="*/ 0 h 2"/>
                <a:gd name="T2" fmla="*/ 48 w 50"/>
                <a:gd name="T3" fmla="*/ 1 h 2"/>
                <a:gd name="T4" fmla="*/ 43 w 50"/>
                <a:gd name="T5" fmla="*/ 1 h 2"/>
                <a:gd name="T6" fmla="*/ 25 w 50"/>
                <a:gd name="T7" fmla="*/ 2 h 2"/>
                <a:gd name="T8" fmla="*/ 7 w 50"/>
                <a:gd name="T9" fmla="*/ 1 h 2"/>
                <a:gd name="T10" fmla="*/ 2 w 50"/>
                <a:gd name="T11" fmla="*/ 0 h 2"/>
                <a:gd name="T12" fmla="*/ 0 w 50"/>
                <a:gd name="T13" fmla="*/ 0 h 2"/>
                <a:gd name="T14" fmla="*/ 2 w 50"/>
                <a:gd name="T15" fmla="*/ 0 h 2"/>
                <a:gd name="T16" fmla="*/ 7 w 50"/>
                <a:gd name="T17" fmla="*/ 0 h 2"/>
                <a:gd name="T18" fmla="*/ 25 w 50"/>
                <a:gd name="T19" fmla="*/ 1 h 2"/>
                <a:gd name="T20" fmla="*/ 43 w 50"/>
                <a:gd name="T21" fmla="*/ 1 h 2"/>
                <a:gd name="T22" fmla="*/ 48 w 50"/>
                <a:gd name="T23" fmla="*/ 0 h 2"/>
                <a:gd name="T24" fmla="*/ 50 w 50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2">
                  <a:moveTo>
                    <a:pt x="50" y="0"/>
                  </a:moveTo>
                  <a:cubicBezTo>
                    <a:pt x="50" y="0"/>
                    <a:pt x="50" y="0"/>
                    <a:pt x="48" y="1"/>
                  </a:cubicBezTo>
                  <a:cubicBezTo>
                    <a:pt x="47" y="1"/>
                    <a:pt x="45" y="1"/>
                    <a:pt x="43" y="1"/>
                  </a:cubicBezTo>
                  <a:cubicBezTo>
                    <a:pt x="38" y="2"/>
                    <a:pt x="32" y="2"/>
                    <a:pt x="25" y="2"/>
                  </a:cubicBezTo>
                  <a:cubicBezTo>
                    <a:pt x="18" y="2"/>
                    <a:pt x="12" y="2"/>
                    <a:pt x="7" y="1"/>
                  </a:cubicBezTo>
                  <a:cubicBezTo>
                    <a:pt x="5" y="1"/>
                    <a:pt x="3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2" y="1"/>
                    <a:pt x="18" y="1"/>
                    <a:pt x="25" y="1"/>
                  </a:cubicBezTo>
                  <a:cubicBezTo>
                    <a:pt x="32" y="2"/>
                    <a:pt x="38" y="1"/>
                    <a:pt x="43" y="1"/>
                  </a:cubicBezTo>
                  <a:cubicBezTo>
                    <a:pt x="45" y="1"/>
                    <a:pt x="47" y="1"/>
                    <a:pt x="48" y="0"/>
                  </a:cubicBezTo>
                  <a:cubicBezTo>
                    <a:pt x="50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0" name="iṣ1íďè"/>
            <p:cNvSpPr/>
            <p:nvPr>
              <p:custDataLst>
                <p:tags r:id="rId337"/>
              </p:custDataLst>
            </p:nvPr>
          </p:nvSpPr>
          <p:spPr bwMode="auto">
            <a:xfrm>
              <a:off x="11135729" y="5466110"/>
              <a:ext cx="70368" cy="4492"/>
            </a:xfrm>
            <a:prstGeom prst="ellipse">
              <a:avLst/>
            </a:pr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1" name="išlíḓè"/>
            <p:cNvSpPr/>
            <p:nvPr>
              <p:custDataLst>
                <p:tags r:id="rId338"/>
              </p:custDataLst>
            </p:nvPr>
          </p:nvSpPr>
          <p:spPr bwMode="auto">
            <a:xfrm>
              <a:off x="11135729" y="5454130"/>
              <a:ext cx="61385" cy="2994"/>
            </a:xfrm>
            <a:custGeom>
              <a:avLst/>
              <a:gdLst>
                <a:gd name="T0" fmla="*/ 15 w 15"/>
                <a:gd name="T1" fmla="*/ 1 h 1"/>
                <a:gd name="T2" fmla="*/ 7 w 15"/>
                <a:gd name="T3" fmla="*/ 1 h 1"/>
                <a:gd name="T4" fmla="*/ 0 w 15"/>
                <a:gd name="T5" fmla="*/ 0 h 1"/>
                <a:gd name="T6" fmla="*/ 7 w 15"/>
                <a:gd name="T7" fmla="*/ 0 h 1"/>
                <a:gd name="T8" fmla="*/ 15 w 1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">
                  <a:moveTo>
                    <a:pt x="15" y="1"/>
                  </a:moveTo>
                  <a:cubicBezTo>
                    <a:pt x="15" y="1"/>
                    <a:pt x="12" y="1"/>
                    <a:pt x="7" y="1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3" y="0"/>
                    <a:pt x="7" y="0"/>
                  </a:cubicBezTo>
                  <a:cubicBezTo>
                    <a:pt x="12" y="0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2" name="íṩḻíḑè"/>
            <p:cNvSpPr/>
            <p:nvPr>
              <p:custDataLst>
                <p:tags r:id="rId339"/>
              </p:custDataLst>
            </p:nvPr>
          </p:nvSpPr>
          <p:spPr bwMode="auto">
            <a:xfrm>
              <a:off x="11131238" y="5403228"/>
              <a:ext cx="58391" cy="50904"/>
            </a:xfrm>
            <a:custGeom>
              <a:avLst/>
              <a:gdLst>
                <a:gd name="T0" fmla="*/ 9 w 14"/>
                <a:gd name="T1" fmla="*/ 12 h 12"/>
                <a:gd name="T2" fmla="*/ 9 w 14"/>
                <a:gd name="T3" fmla="*/ 10 h 12"/>
                <a:gd name="T4" fmla="*/ 9 w 14"/>
                <a:gd name="T5" fmla="*/ 4 h 12"/>
                <a:gd name="T6" fmla="*/ 11 w 14"/>
                <a:gd name="T7" fmla="*/ 1 h 12"/>
                <a:gd name="T8" fmla="*/ 13 w 14"/>
                <a:gd name="T9" fmla="*/ 2 h 12"/>
                <a:gd name="T10" fmla="*/ 14 w 14"/>
                <a:gd name="T11" fmla="*/ 4 h 12"/>
                <a:gd name="T12" fmla="*/ 13 w 14"/>
                <a:gd name="T13" fmla="*/ 9 h 12"/>
                <a:gd name="T14" fmla="*/ 11 w 14"/>
                <a:gd name="T15" fmla="*/ 11 h 12"/>
                <a:gd name="T16" fmla="*/ 9 w 14"/>
                <a:gd name="T17" fmla="*/ 10 h 12"/>
                <a:gd name="T18" fmla="*/ 1 w 14"/>
                <a:gd name="T19" fmla="*/ 3 h 12"/>
                <a:gd name="T20" fmla="*/ 0 w 14"/>
                <a:gd name="T21" fmla="*/ 1 h 12"/>
                <a:gd name="T22" fmla="*/ 1 w 14"/>
                <a:gd name="T23" fmla="*/ 0 h 12"/>
                <a:gd name="T24" fmla="*/ 2 w 14"/>
                <a:gd name="T25" fmla="*/ 1 h 12"/>
                <a:gd name="T26" fmla="*/ 5 w 14"/>
                <a:gd name="T27" fmla="*/ 3 h 12"/>
                <a:gd name="T28" fmla="*/ 7 w 14"/>
                <a:gd name="T29" fmla="*/ 8 h 12"/>
                <a:gd name="T30" fmla="*/ 8 w 14"/>
                <a:gd name="T31" fmla="*/ 10 h 12"/>
                <a:gd name="T32" fmla="*/ 5 w 14"/>
                <a:gd name="T33" fmla="*/ 4 h 12"/>
                <a:gd name="T34" fmla="*/ 2 w 14"/>
                <a:gd name="T35" fmla="*/ 1 h 12"/>
                <a:gd name="T36" fmla="*/ 1 w 14"/>
                <a:gd name="T37" fmla="*/ 1 h 12"/>
                <a:gd name="T38" fmla="*/ 2 w 14"/>
                <a:gd name="T39" fmla="*/ 3 h 12"/>
                <a:gd name="T40" fmla="*/ 9 w 14"/>
                <a:gd name="T41" fmla="*/ 9 h 12"/>
                <a:gd name="T42" fmla="*/ 11 w 14"/>
                <a:gd name="T43" fmla="*/ 10 h 12"/>
                <a:gd name="T44" fmla="*/ 13 w 14"/>
                <a:gd name="T45" fmla="*/ 9 h 12"/>
                <a:gd name="T46" fmla="*/ 13 w 14"/>
                <a:gd name="T47" fmla="*/ 4 h 12"/>
                <a:gd name="T48" fmla="*/ 11 w 14"/>
                <a:gd name="T49" fmla="*/ 1 h 12"/>
                <a:gd name="T50" fmla="*/ 9 w 14"/>
                <a:gd name="T51" fmla="*/ 4 h 12"/>
                <a:gd name="T52" fmla="*/ 9 w 14"/>
                <a:gd name="T5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" h="12">
                  <a:moveTo>
                    <a:pt x="9" y="12"/>
                  </a:moveTo>
                  <a:cubicBezTo>
                    <a:pt x="9" y="12"/>
                    <a:pt x="9" y="11"/>
                    <a:pt x="9" y="10"/>
                  </a:cubicBezTo>
                  <a:cubicBezTo>
                    <a:pt x="8" y="8"/>
                    <a:pt x="8" y="6"/>
                    <a:pt x="9" y="4"/>
                  </a:cubicBezTo>
                  <a:cubicBezTo>
                    <a:pt x="9" y="3"/>
                    <a:pt x="9" y="1"/>
                    <a:pt x="11" y="1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4" y="3"/>
                    <a:pt x="14" y="3"/>
                    <a:pt x="14" y="4"/>
                  </a:cubicBezTo>
                  <a:cubicBezTo>
                    <a:pt x="14" y="6"/>
                    <a:pt x="14" y="7"/>
                    <a:pt x="13" y="9"/>
                  </a:cubicBezTo>
                  <a:cubicBezTo>
                    <a:pt x="13" y="10"/>
                    <a:pt x="13" y="11"/>
                    <a:pt x="11" y="11"/>
                  </a:cubicBezTo>
                  <a:cubicBezTo>
                    <a:pt x="10" y="11"/>
                    <a:pt x="9" y="11"/>
                    <a:pt x="9" y="10"/>
                  </a:cubicBezTo>
                  <a:cubicBezTo>
                    <a:pt x="6" y="8"/>
                    <a:pt x="3" y="5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7" y="5"/>
                    <a:pt x="7" y="7"/>
                    <a:pt x="7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1"/>
                    <a:pt x="8" y="7"/>
                    <a:pt x="5" y="4"/>
                  </a:cubicBezTo>
                  <a:cubicBezTo>
                    <a:pt x="4" y="3"/>
                    <a:pt x="3" y="2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4" y="5"/>
                    <a:pt x="6" y="7"/>
                    <a:pt x="9" y="9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2" y="10"/>
                    <a:pt x="12" y="10"/>
                    <a:pt x="13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3" y="3"/>
                    <a:pt x="12" y="1"/>
                    <a:pt x="11" y="1"/>
                  </a:cubicBezTo>
                  <a:cubicBezTo>
                    <a:pt x="10" y="2"/>
                    <a:pt x="10" y="3"/>
                    <a:pt x="9" y="4"/>
                  </a:cubicBezTo>
                  <a:cubicBezTo>
                    <a:pt x="8" y="9"/>
                    <a:pt x="9" y="12"/>
                    <a:pt x="9" y="1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3" name="îṥḻíḑè"/>
            <p:cNvSpPr/>
            <p:nvPr>
              <p:custDataLst>
                <p:tags r:id="rId340"/>
              </p:custDataLst>
            </p:nvPr>
          </p:nvSpPr>
          <p:spPr bwMode="auto">
            <a:xfrm>
              <a:off x="10568296" y="3763806"/>
              <a:ext cx="128758" cy="127261"/>
            </a:xfrm>
            <a:custGeom>
              <a:avLst/>
              <a:gdLst>
                <a:gd name="T0" fmla="*/ 0 w 31"/>
                <a:gd name="T1" fmla="*/ 18 h 31"/>
                <a:gd name="T2" fmla="*/ 8 w 31"/>
                <a:gd name="T3" fmla="*/ 28 h 31"/>
                <a:gd name="T4" fmla="*/ 14 w 31"/>
                <a:gd name="T5" fmla="*/ 30 h 31"/>
                <a:gd name="T6" fmla="*/ 27 w 31"/>
                <a:gd name="T7" fmla="*/ 24 h 31"/>
                <a:gd name="T8" fmla="*/ 28 w 31"/>
                <a:gd name="T9" fmla="*/ 21 h 31"/>
                <a:gd name="T10" fmla="*/ 27 w 31"/>
                <a:gd name="T11" fmla="*/ 8 h 31"/>
                <a:gd name="T12" fmla="*/ 30 w 31"/>
                <a:gd name="T13" fmla="*/ 2 h 31"/>
                <a:gd name="T14" fmla="*/ 20 w 31"/>
                <a:gd name="T1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1">
                  <a:moveTo>
                    <a:pt x="0" y="18"/>
                  </a:moveTo>
                  <a:cubicBezTo>
                    <a:pt x="1" y="20"/>
                    <a:pt x="5" y="25"/>
                    <a:pt x="8" y="28"/>
                  </a:cubicBezTo>
                  <a:cubicBezTo>
                    <a:pt x="9" y="30"/>
                    <a:pt x="12" y="31"/>
                    <a:pt x="14" y="30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4"/>
                    <a:pt x="29" y="22"/>
                    <a:pt x="28" y="21"/>
                  </a:cubicBezTo>
                  <a:cubicBezTo>
                    <a:pt x="27" y="17"/>
                    <a:pt x="26" y="10"/>
                    <a:pt x="27" y="8"/>
                  </a:cubicBezTo>
                  <a:cubicBezTo>
                    <a:pt x="30" y="4"/>
                    <a:pt x="31" y="3"/>
                    <a:pt x="30" y="2"/>
                  </a:cubicBezTo>
                  <a:cubicBezTo>
                    <a:pt x="27" y="0"/>
                    <a:pt x="20" y="3"/>
                    <a:pt x="20" y="15"/>
                  </a:cubicBezTo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4" name="ïśļiďé"/>
            <p:cNvSpPr/>
            <p:nvPr>
              <p:custDataLst>
                <p:tags r:id="rId341"/>
              </p:custDataLst>
            </p:nvPr>
          </p:nvSpPr>
          <p:spPr bwMode="auto">
            <a:xfrm>
              <a:off x="10523378" y="3738354"/>
              <a:ext cx="140736" cy="115284"/>
            </a:xfrm>
            <a:custGeom>
              <a:avLst/>
              <a:gdLst>
                <a:gd name="T0" fmla="*/ 34 w 34"/>
                <a:gd name="T1" fmla="*/ 23 h 28"/>
                <a:gd name="T2" fmla="*/ 18 w 34"/>
                <a:gd name="T3" fmla="*/ 1 h 28"/>
                <a:gd name="T4" fmla="*/ 23 w 34"/>
                <a:gd name="T5" fmla="*/ 18 h 28"/>
                <a:gd name="T6" fmla="*/ 8 w 34"/>
                <a:gd name="T7" fmla="*/ 4 h 28"/>
                <a:gd name="T8" fmla="*/ 17 w 34"/>
                <a:gd name="T9" fmla="*/ 20 h 28"/>
                <a:gd name="T10" fmla="*/ 3 w 34"/>
                <a:gd name="T11" fmla="*/ 8 h 28"/>
                <a:gd name="T12" fmla="*/ 11 w 34"/>
                <a:gd name="T13" fmla="*/ 20 h 28"/>
                <a:gd name="T14" fmla="*/ 0 w 34"/>
                <a:gd name="T15" fmla="*/ 17 h 28"/>
                <a:gd name="T16" fmla="*/ 15 w 34"/>
                <a:gd name="T17" fmla="*/ 28 h 28"/>
                <a:gd name="T18" fmla="*/ 34 w 34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28">
                  <a:moveTo>
                    <a:pt x="34" y="23"/>
                  </a:moveTo>
                  <a:cubicBezTo>
                    <a:pt x="34" y="23"/>
                    <a:pt x="21" y="2"/>
                    <a:pt x="18" y="1"/>
                  </a:cubicBezTo>
                  <a:cubicBezTo>
                    <a:pt x="16" y="0"/>
                    <a:pt x="21" y="15"/>
                    <a:pt x="23" y="18"/>
                  </a:cubicBezTo>
                  <a:cubicBezTo>
                    <a:pt x="23" y="18"/>
                    <a:pt x="11" y="3"/>
                    <a:pt x="8" y="4"/>
                  </a:cubicBezTo>
                  <a:cubicBezTo>
                    <a:pt x="6" y="5"/>
                    <a:pt x="17" y="20"/>
                    <a:pt x="17" y="20"/>
                  </a:cubicBezTo>
                  <a:cubicBezTo>
                    <a:pt x="17" y="20"/>
                    <a:pt x="4" y="6"/>
                    <a:pt x="3" y="8"/>
                  </a:cubicBezTo>
                  <a:cubicBezTo>
                    <a:pt x="2" y="9"/>
                    <a:pt x="11" y="20"/>
                    <a:pt x="11" y="20"/>
                  </a:cubicBezTo>
                  <a:cubicBezTo>
                    <a:pt x="11" y="20"/>
                    <a:pt x="1" y="15"/>
                    <a:pt x="0" y="17"/>
                  </a:cubicBezTo>
                  <a:cubicBezTo>
                    <a:pt x="0" y="18"/>
                    <a:pt x="15" y="28"/>
                    <a:pt x="15" y="28"/>
                  </a:cubicBezTo>
                  <a:lnTo>
                    <a:pt x="34" y="23"/>
                  </a:ln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5" name="íṩľíḑe"/>
            <p:cNvSpPr/>
            <p:nvPr>
              <p:custDataLst>
                <p:tags r:id="rId342"/>
              </p:custDataLst>
            </p:nvPr>
          </p:nvSpPr>
          <p:spPr bwMode="auto">
            <a:xfrm>
              <a:off x="11280956" y="4521382"/>
              <a:ext cx="181160" cy="178166"/>
            </a:xfrm>
            <a:custGeom>
              <a:avLst/>
              <a:gdLst>
                <a:gd name="T0" fmla="*/ 3 w 44"/>
                <a:gd name="T1" fmla="*/ 42 h 43"/>
                <a:gd name="T2" fmla="*/ 22 w 44"/>
                <a:gd name="T3" fmla="*/ 1 h 43"/>
                <a:gd name="T4" fmla="*/ 43 w 44"/>
                <a:gd name="T5" fmla="*/ 42 h 43"/>
                <a:gd name="T6" fmla="*/ 37 w 44"/>
                <a:gd name="T7" fmla="*/ 43 h 43"/>
                <a:gd name="T8" fmla="*/ 23 w 44"/>
                <a:gd name="T9" fmla="*/ 4 h 43"/>
                <a:gd name="T10" fmla="*/ 8 w 44"/>
                <a:gd name="T11" fmla="*/ 42 h 43"/>
                <a:gd name="T12" fmla="*/ 3 w 44"/>
                <a:gd name="T1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2"/>
                  </a:moveTo>
                  <a:cubicBezTo>
                    <a:pt x="3" y="42"/>
                    <a:pt x="0" y="3"/>
                    <a:pt x="22" y="1"/>
                  </a:cubicBezTo>
                  <a:cubicBezTo>
                    <a:pt x="44" y="0"/>
                    <a:pt x="43" y="42"/>
                    <a:pt x="43" y="42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40" y="4"/>
                    <a:pt x="23" y="4"/>
                  </a:cubicBezTo>
                  <a:cubicBezTo>
                    <a:pt x="6" y="5"/>
                    <a:pt x="8" y="42"/>
                    <a:pt x="8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E2B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6" name="ïślïḍe"/>
            <p:cNvSpPr/>
            <p:nvPr>
              <p:custDataLst>
                <p:tags r:id="rId343"/>
              </p:custDataLst>
            </p:nvPr>
          </p:nvSpPr>
          <p:spPr bwMode="auto">
            <a:xfrm>
              <a:off x="11194112" y="4690562"/>
              <a:ext cx="363817" cy="423704"/>
            </a:xfrm>
            <a:custGeom>
              <a:avLst/>
              <a:gdLst>
                <a:gd name="T0" fmla="*/ 8 w 243"/>
                <a:gd name="T1" fmla="*/ 0 h 283"/>
                <a:gd name="T2" fmla="*/ 243 w 243"/>
                <a:gd name="T3" fmla="*/ 0 h 283"/>
                <a:gd name="T4" fmla="*/ 243 w 243"/>
                <a:gd name="T5" fmla="*/ 269 h 283"/>
                <a:gd name="T6" fmla="*/ 0 w 243"/>
                <a:gd name="T7" fmla="*/ 283 h 283"/>
                <a:gd name="T8" fmla="*/ 8 w 243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83">
                  <a:moveTo>
                    <a:pt x="8" y="0"/>
                  </a:moveTo>
                  <a:lnTo>
                    <a:pt x="243" y="0"/>
                  </a:lnTo>
                  <a:lnTo>
                    <a:pt x="243" y="269"/>
                  </a:lnTo>
                  <a:lnTo>
                    <a:pt x="0" y="283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i$ļîdê"/>
            <p:cNvSpPr/>
            <p:nvPr>
              <p:custDataLst>
                <p:tags r:id="rId344"/>
              </p:custDataLst>
            </p:nvPr>
          </p:nvSpPr>
          <p:spPr bwMode="auto">
            <a:xfrm>
              <a:off x="11288449" y="4512388"/>
              <a:ext cx="182657" cy="178166"/>
            </a:xfrm>
            <a:custGeom>
              <a:avLst/>
              <a:gdLst>
                <a:gd name="T0" fmla="*/ 3 w 44"/>
                <a:gd name="T1" fmla="*/ 43 h 43"/>
                <a:gd name="T2" fmla="*/ 22 w 44"/>
                <a:gd name="T3" fmla="*/ 2 h 43"/>
                <a:gd name="T4" fmla="*/ 43 w 44"/>
                <a:gd name="T5" fmla="*/ 43 h 43"/>
                <a:gd name="T6" fmla="*/ 37 w 44"/>
                <a:gd name="T7" fmla="*/ 43 h 43"/>
                <a:gd name="T8" fmla="*/ 23 w 44"/>
                <a:gd name="T9" fmla="*/ 5 h 43"/>
                <a:gd name="T10" fmla="*/ 8 w 44"/>
                <a:gd name="T11" fmla="*/ 43 h 43"/>
                <a:gd name="T12" fmla="*/ 3 w 44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43">
                  <a:moveTo>
                    <a:pt x="3" y="43"/>
                  </a:moveTo>
                  <a:cubicBezTo>
                    <a:pt x="3" y="43"/>
                    <a:pt x="0" y="4"/>
                    <a:pt x="22" y="2"/>
                  </a:cubicBezTo>
                  <a:cubicBezTo>
                    <a:pt x="44" y="0"/>
                    <a:pt x="43" y="43"/>
                    <a:pt x="43" y="43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7" y="43"/>
                    <a:pt x="39" y="4"/>
                    <a:pt x="23" y="5"/>
                  </a:cubicBezTo>
                  <a:cubicBezTo>
                    <a:pt x="6" y="5"/>
                    <a:pt x="8" y="43"/>
                    <a:pt x="8" y="43"/>
                  </a:cubicBezTo>
                  <a:lnTo>
                    <a:pt x="3" y="43"/>
                  </a:lnTo>
                  <a:close/>
                </a:path>
              </a:pathLst>
            </a:custGeom>
            <a:solidFill>
              <a:srgbClr val="F8C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ïš1íḍè"/>
            <p:cNvSpPr/>
            <p:nvPr>
              <p:custDataLst>
                <p:tags r:id="rId345"/>
              </p:custDataLst>
            </p:nvPr>
          </p:nvSpPr>
          <p:spPr bwMode="auto">
            <a:xfrm>
              <a:off x="11309400" y="4442032"/>
              <a:ext cx="128758" cy="140736"/>
            </a:xfrm>
            <a:custGeom>
              <a:avLst/>
              <a:gdLst>
                <a:gd name="T0" fmla="*/ 0 w 31"/>
                <a:gd name="T1" fmla="*/ 18 h 34"/>
                <a:gd name="T2" fmla="*/ 4 w 31"/>
                <a:gd name="T3" fmla="*/ 20 h 34"/>
                <a:gd name="T4" fmla="*/ 11 w 31"/>
                <a:gd name="T5" fmla="*/ 17 h 34"/>
                <a:gd name="T6" fmla="*/ 10 w 31"/>
                <a:gd name="T7" fmla="*/ 25 h 34"/>
                <a:gd name="T8" fmla="*/ 7 w 31"/>
                <a:gd name="T9" fmla="*/ 26 h 34"/>
                <a:gd name="T10" fmla="*/ 14 w 31"/>
                <a:gd name="T11" fmla="*/ 28 h 34"/>
                <a:gd name="T12" fmla="*/ 21 w 31"/>
                <a:gd name="T13" fmla="*/ 27 h 34"/>
                <a:gd name="T14" fmla="*/ 27 w 31"/>
                <a:gd name="T15" fmla="*/ 26 h 34"/>
                <a:gd name="T16" fmla="*/ 26 w 31"/>
                <a:gd name="T17" fmla="*/ 0 h 34"/>
                <a:gd name="T18" fmla="*/ 11 w 31"/>
                <a:gd name="T19" fmla="*/ 1 h 34"/>
                <a:gd name="T20" fmla="*/ 0 w 31"/>
                <a:gd name="T2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4">
                  <a:moveTo>
                    <a:pt x="0" y="18"/>
                  </a:moveTo>
                  <a:cubicBezTo>
                    <a:pt x="0" y="18"/>
                    <a:pt x="0" y="22"/>
                    <a:pt x="4" y="20"/>
                  </a:cubicBezTo>
                  <a:cubicBezTo>
                    <a:pt x="9" y="17"/>
                    <a:pt x="11" y="17"/>
                    <a:pt x="11" y="17"/>
                  </a:cubicBezTo>
                  <a:cubicBezTo>
                    <a:pt x="11" y="17"/>
                    <a:pt x="11" y="26"/>
                    <a:pt x="10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9" y="33"/>
                    <a:pt x="14" y="28"/>
                  </a:cubicBezTo>
                  <a:cubicBezTo>
                    <a:pt x="14" y="28"/>
                    <a:pt x="16" y="34"/>
                    <a:pt x="21" y="27"/>
                  </a:cubicBezTo>
                  <a:cubicBezTo>
                    <a:pt x="21" y="27"/>
                    <a:pt x="23" y="32"/>
                    <a:pt x="27" y="26"/>
                  </a:cubicBezTo>
                  <a:cubicBezTo>
                    <a:pt x="30" y="21"/>
                    <a:pt x="31" y="13"/>
                    <a:pt x="26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2" y="13"/>
                    <a:pt x="0" y="18"/>
                  </a:cubicBezTo>
                  <a:close/>
                </a:path>
              </a:pathLst>
            </a:custGeom>
            <a:solidFill>
              <a:srgbClr val="F7C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346"/>
            </p:custDataLst>
          </p:nvPr>
        </p:nvSpPr>
        <p:spPr>
          <a:xfrm>
            <a:off x="1358887" y="2770809"/>
            <a:ext cx="5593977" cy="1076464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347"/>
            </p:custDataLst>
          </p:nvPr>
        </p:nvSpPr>
        <p:spPr>
          <a:xfrm>
            <a:off x="1358949" y="3928449"/>
            <a:ext cx="5593977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4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50" name="页脚占位符 349"/>
          <p:cNvSpPr>
            <a:spLocks noGrp="1"/>
          </p:cNvSpPr>
          <p:nvPr>
            <p:ph type="ftr" sz="quarter" idx="11"/>
            <p:custDataLst>
              <p:tags r:id="rId34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51" name="灯片编号占位符 350"/>
          <p:cNvSpPr>
            <a:spLocks noGrp="1"/>
          </p:cNvSpPr>
          <p:nvPr>
            <p:ph type="sldNum" sz="quarter" idx="12"/>
            <p:custDataLst>
              <p:tags r:id="rId35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1103.xml"/><Relationship Id="rId17" Type="http://schemas.openxmlformats.org/officeDocument/2006/relationships/tags" Target="../tags/tag1102.xml"/><Relationship Id="rId16" Type="http://schemas.openxmlformats.org/officeDocument/2006/relationships/tags" Target="../tags/tag1101.xml"/><Relationship Id="rId15" Type="http://schemas.openxmlformats.org/officeDocument/2006/relationships/tags" Target="../tags/tag1100.xml"/><Relationship Id="rId14" Type="http://schemas.openxmlformats.org/officeDocument/2006/relationships/tags" Target="../tags/tag1099.xml"/><Relationship Id="rId13" Type="http://schemas.openxmlformats.org/officeDocument/2006/relationships/tags" Target="../tags/tag1098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tags" Target="../tags/tag1105.xml"/><Relationship Id="rId11" Type="http://schemas.openxmlformats.org/officeDocument/2006/relationships/tags" Target="../tags/tag1104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2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DAA22-29AF-45B8-B065-083F97A6DFE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A4804-D020-4611-A525-B6243ABE69C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09.xml"/><Relationship Id="rId4" Type="http://schemas.openxmlformats.org/officeDocument/2006/relationships/image" Target="../media/image1.png"/><Relationship Id="rId3" Type="http://schemas.openxmlformats.org/officeDocument/2006/relationships/tags" Target="../tags/tag1108.xml"/><Relationship Id="rId2" Type="http://schemas.openxmlformats.org/officeDocument/2006/relationships/tags" Target="../tags/tag1107.xml"/><Relationship Id="rId1" Type="http://schemas.openxmlformats.org/officeDocument/2006/relationships/tags" Target="../tags/tag1106.xml"/></Relationships>
</file>

<file path=ppt/slides/_rels/slide2.xml.rels><?xml version="1.0" encoding="UTF-8" standalone="yes"?>
<Relationships xmlns="http://schemas.openxmlformats.org/package/2006/relationships"><Relationship Id="rId99" Type="http://schemas.openxmlformats.org/officeDocument/2006/relationships/tags" Target="../tags/tag1208.xml"/><Relationship Id="rId98" Type="http://schemas.openxmlformats.org/officeDocument/2006/relationships/tags" Target="../tags/tag1207.xml"/><Relationship Id="rId97" Type="http://schemas.openxmlformats.org/officeDocument/2006/relationships/tags" Target="../tags/tag1206.xml"/><Relationship Id="rId96" Type="http://schemas.openxmlformats.org/officeDocument/2006/relationships/tags" Target="../tags/tag1205.xml"/><Relationship Id="rId95" Type="http://schemas.openxmlformats.org/officeDocument/2006/relationships/tags" Target="../tags/tag1204.xml"/><Relationship Id="rId94" Type="http://schemas.openxmlformats.org/officeDocument/2006/relationships/tags" Target="../tags/tag1203.xml"/><Relationship Id="rId93" Type="http://schemas.openxmlformats.org/officeDocument/2006/relationships/tags" Target="../tags/tag1202.xml"/><Relationship Id="rId92" Type="http://schemas.openxmlformats.org/officeDocument/2006/relationships/tags" Target="../tags/tag1201.xml"/><Relationship Id="rId91" Type="http://schemas.openxmlformats.org/officeDocument/2006/relationships/tags" Target="../tags/tag1200.xml"/><Relationship Id="rId90" Type="http://schemas.openxmlformats.org/officeDocument/2006/relationships/tags" Target="../tags/tag1199.xml"/><Relationship Id="rId9" Type="http://schemas.openxmlformats.org/officeDocument/2006/relationships/tags" Target="../tags/tag1118.xml"/><Relationship Id="rId89" Type="http://schemas.openxmlformats.org/officeDocument/2006/relationships/tags" Target="../tags/tag1198.xml"/><Relationship Id="rId88" Type="http://schemas.openxmlformats.org/officeDocument/2006/relationships/tags" Target="../tags/tag1197.xml"/><Relationship Id="rId87" Type="http://schemas.openxmlformats.org/officeDocument/2006/relationships/tags" Target="../tags/tag1196.xml"/><Relationship Id="rId86" Type="http://schemas.openxmlformats.org/officeDocument/2006/relationships/tags" Target="../tags/tag1195.xml"/><Relationship Id="rId85" Type="http://schemas.openxmlformats.org/officeDocument/2006/relationships/tags" Target="../tags/tag1194.xml"/><Relationship Id="rId84" Type="http://schemas.openxmlformats.org/officeDocument/2006/relationships/tags" Target="../tags/tag1193.xml"/><Relationship Id="rId83" Type="http://schemas.openxmlformats.org/officeDocument/2006/relationships/tags" Target="../tags/tag1192.xml"/><Relationship Id="rId82" Type="http://schemas.openxmlformats.org/officeDocument/2006/relationships/tags" Target="../tags/tag1191.xml"/><Relationship Id="rId81" Type="http://schemas.openxmlformats.org/officeDocument/2006/relationships/tags" Target="../tags/tag1190.xml"/><Relationship Id="rId80" Type="http://schemas.openxmlformats.org/officeDocument/2006/relationships/tags" Target="../tags/tag1189.xml"/><Relationship Id="rId8" Type="http://schemas.openxmlformats.org/officeDocument/2006/relationships/tags" Target="../tags/tag1117.xml"/><Relationship Id="rId79" Type="http://schemas.openxmlformats.org/officeDocument/2006/relationships/tags" Target="../tags/tag1188.xml"/><Relationship Id="rId78" Type="http://schemas.openxmlformats.org/officeDocument/2006/relationships/tags" Target="../tags/tag1187.xml"/><Relationship Id="rId77" Type="http://schemas.openxmlformats.org/officeDocument/2006/relationships/tags" Target="../tags/tag1186.xml"/><Relationship Id="rId76" Type="http://schemas.openxmlformats.org/officeDocument/2006/relationships/tags" Target="../tags/tag1185.xml"/><Relationship Id="rId75" Type="http://schemas.openxmlformats.org/officeDocument/2006/relationships/tags" Target="../tags/tag1184.xml"/><Relationship Id="rId74" Type="http://schemas.openxmlformats.org/officeDocument/2006/relationships/tags" Target="../tags/tag1183.xml"/><Relationship Id="rId73" Type="http://schemas.openxmlformats.org/officeDocument/2006/relationships/tags" Target="../tags/tag1182.xml"/><Relationship Id="rId72" Type="http://schemas.openxmlformats.org/officeDocument/2006/relationships/tags" Target="../tags/tag1181.xml"/><Relationship Id="rId71" Type="http://schemas.openxmlformats.org/officeDocument/2006/relationships/tags" Target="../tags/tag1180.xml"/><Relationship Id="rId70" Type="http://schemas.openxmlformats.org/officeDocument/2006/relationships/tags" Target="../tags/tag1179.xml"/><Relationship Id="rId7" Type="http://schemas.openxmlformats.org/officeDocument/2006/relationships/tags" Target="../tags/tag1116.xml"/><Relationship Id="rId69" Type="http://schemas.openxmlformats.org/officeDocument/2006/relationships/tags" Target="../tags/tag1178.xml"/><Relationship Id="rId68" Type="http://schemas.openxmlformats.org/officeDocument/2006/relationships/tags" Target="../tags/tag1177.xml"/><Relationship Id="rId67" Type="http://schemas.openxmlformats.org/officeDocument/2006/relationships/tags" Target="../tags/tag1176.xml"/><Relationship Id="rId66" Type="http://schemas.openxmlformats.org/officeDocument/2006/relationships/tags" Target="../tags/tag1175.xml"/><Relationship Id="rId65" Type="http://schemas.openxmlformats.org/officeDocument/2006/relationships/tags" Target="../tags/tag1174.xml"/><Relationship Id="rId64" Type="http://schemas.openxmlformats.org/officeDocument/2006/relationships/tags" Target="../tags/tag1173.xml"/><Relationship Id="rId63" Type="http://schemas.openxmlformats.org/officeDocument/2006/relationships/tags" Target="../tags/tag1172.xml"/><Relationship Id="rId62" Type="http://schemas.openxmlformats.org/officeDocument/2006/relationships/tags" Target="../tags/tag1171.xml"/><Relationship Id="rId61" Type="http://schemas.openxmlformats.org/officeDocument/2006/relationships/tags" Target="../tags/tag1170.xml"/><Relationship Id="rId60" Type="http://schemas.openxmlformats.org/officeDocument/2006/relationships/tags" Target="../tags/tag1169.xml"/><Relationship Id="rId6" Type="http://schemas.openxmlformats.org/officeDocument/2006/relationships/tags" Target="../tags/tag1115.xml"/><Relationship Id="rId59" Type="http://schemas.openxmlformats.org/officeDocument/2006/relationships/tags" Target="../tags/tag1168.xml"/><Relationship Id="rId58" Type="http://schemas.openxmlformats.org/officeDocument/2006/relationships/tags" Target="../tags/tag1167.xml"/><Relationship Id="rId57" Type="http://schemas.openxmlformats.org/officeDocument/2006/relationships/tags" Target="../tags/tag1166.xml"/><Relationship Id="rId56" Type="http://schemas.openxmlformats.org/officeDocument/2006/relationships/tags" Target="../tags/tag1165.xml"/><Relationship Id="rId55" Type="http://schemas.openxmlformats.org/officeDocument/2006/relationships/tags" Target="../tags/tag1164.xml"/><Relationship Id="rId54" Type="http://schemas.openxmlformats.org/officeDocument/2006/relationships/tags" Target="../tags/tag1163.xml"/><Relationship Id="rId53" Type="http://schemas.openxmlformats.org/officeDocument/2006/relationships/tags" Target="../tags/tag1162.xml"/><Relationship Id="rId52" Type="http://schemas.openxmlformats.org/officeDocument/2006/relationships/tags" Target="../tags/tag1161.xml"/><Relationship Id="rId51" Type="http://schemas.openxmlformats.org/officeDocument/2006/relationships/tags" Target="../tags/tag1160.xml"/><Relationship Id="rId50" Type="http://schemas.openxmlformats.org/officeDocument/2006/relationships/tags" Target="../tags/tag1159.xml"/><Relationship Id="rId5" Type="http://schemas.openxmlformats.org/officeDocument/2006/relationships/tags" Target="../tags/tag1114.xml"/><Relationship Id="rId49" Type="http://schemas.openxmlformats.org/officeDocument/2006/relationships/tags" Target="../tags/tag1158.xml"/><Relationship Id="rId48" Type="http://schemas.openxmlformats.org/officeDocument/2006/relationships/tags" Target="../tags/tag1157.xml"/><Relationship Id="rId47" Type="http://schemas.openxmlformats.org/officeDocument/2006/relationships/tags" Target="../tags/tag1156.xml"/><Relationship Id="rId46" Type="http://schemas.openxmlformats.org/officeDocument/2006/relationships/tags" Target="../tags/tag1155.xml"/><Relationship Id="rId45" Type="http://schemas.openxmlformats.org/officeDocument/2006/relationships/tags" Target="../tags/tag1154.xml"/><Relationship Id="rId44" Type="http://schemas.openxmlformats.org/officeDocument/2006/relationships/tags" Target="../tags/tag1153.xml"/><Relationship Id="rId43" Type="http://schemas.openxmlformats.org/officeDocument/2006/relationships/tags" Target="../tags/tag1152.xml"/><Relationship Id="rId42" Type="http://schemas.openxmlformats.org/officeDocument/2006/relationships/tags" Target="../tags/tag1151.xml"/><Relationship Id="rId41" Type="http://schemas.openxmlformats.org/officeDocument/2006/relationships/tags" Target="../tags/tag1150.xml"/><Relationship Id="rId40" Type="http://schemas.openxmlformats.org/officeDocument/2006/relationships/tags" Target="../tags/tag1149.xml"/><Relationship Id="rId4" Type="http://schemas.openxmlformats.org/officeDocument/2006/relationships/tags" Target="../tags/tag1113.xml"/><Relationship Id="rId39" Type="http://schemas.openxmlformats.org/officeDocument/2006/relationships/tags" Target="../tags/tag1148.xml"/><Relationship Id="rId38" Type="http://schemas.openxmlformats.org/officeDocument/2006/relationships/tags" Target="../tags/tag1147.xml"/><Relationship Id="rId37" Type="http://schemas.openxmlformats.org/officeDocument/2006/relationships/tags" Target="../tags/tag1146.xml"/><Relationship Id="rId36" Type="http://schemas.openxmlformats.org/officeDocument/2006/relationships/tags" Target="../tags/tag1145.xml"/><Relationship Id="rId35" Type="http://schemas.openxmlformats.org/officeDocument/2006/relationships/tags" Target="../tags/tag1144.xml"/><Relationship Id="rId34" Type="http://schemas.openxmlformats.org/officeDocument/2006/relationships/tags" Target="../tags/tag1143.xml"/><Relationship Id="rId33" Type="http://schemas.openxmlformats.org/officeDocument/2006/relationships/tags" Target="../tags/tag1142.xml"/><Relationship Id="rId32" Type="http://schemas.openxmlformats.org/officeDocument/2006/relationships/tags" Target="../tags/tag1141.xml"/><Relationship Id="rId31" Type="http://schemas.openxmlformats.org/officeDocument/2006/relationships/tags" Target="../tags/tag1140.xml"/><Relationship Id="rId30" Type="http://schemas.openxmlformats.org/officeDocument/2006/relationships/tags" Target="../tags/tag1139.xml"/><Relationship Id="rId3" Type="http://schemas.openxmlformats.org/officeDocument/2006/relationships/tags" Target="../tags/tag1112.xml"/><Relationship Id="rId29" Type="http://schemas.openxmlformats.org/officeDocument/2006/relationships/tags" Target="../tags/tag1138.xml"/><Relationship Id="rId28" Type="http://schemas.openxmlformats.org/officeDocument/2006/relationships/tags" Target="../tags/tag1137.xml"/><Relationship Id="rId27" Type="http://schemas.openxmlformats.org/officeDocument/2006/relationships/tags" Target="../tags/tag1136.xml"/><Relationship Id="rId26" Type="http://schemas.openxmlformats.org/officeDocument/2006/relationships/tags" Target="../tags/tag1135.xml"/><Relationship Id="rId25" Type="http://schemas.openxmlformats.org/officeDocument/2006/relationships/tags" Target="../tags/tag1134.xml"/><Relationship Id="rId24" Type="http://schemas.openxmlformats.org/officeDocument/2006/relationships/tags" Target="../tags/tag1133.xml"/><Relationship Id="rId23" Type="http://schemas.openxmlformats.org/officeDocument/2006/relationships/tags" Target="../tags/tag1132.xml"/><Relationship Id="rId22" Type="http://schemas.openxmlformats.org/officeDocument/2006/relationships/tags" Target="../tags/tag1131.xml"/><Relationship Id="rId21" Type="http://schemas.openxmlformats.org/officeDocument/2006/relationships/tags" Target="../tags/tag1130.xml"/><Relationship Id="rId20" Type="http://schemas.openxmlformats.org/officeDocument/2006/relationships/tags" Target="../tags/tag1129.xml"/><Relationship Id="rId2" Type="http://schemas.openxmlformats.org/officeDocument/2006/relationships/tags" Target="../tags/tag1111.xml"/><Relationship Id="rId19" Type="http://schemas.openxmlformats.org/officeDocument/2006/relationships/tags" Target="../tags/tag1128.xml"/><Relationship Id="rId18" Type="http://schemas.openxmlformats.org/officeDocument/2006/relationships/tags" Target="../tags/tag1127.xml"/><Relationship Id="rId17" Type="http://schemas.openxmlformats.org/officeDocument/2006/relationships/tags" Target="../tags/tag1126.xml"/><Relationship Id="rId16" Type="http://schemas.openxmlformats.org/officeDocument/2006/relationships/tags" Target="../tags/tag1125.xml"/><Relationship Id="rId15" Type="http://schemas.openxmlformats.org/officeDocument/2006/relationships/tags" Target="../tags/tag1124.xml"/><Relationship Id="rId14" Type="http://schemas.openxmlformats.org/officeDocument/2006/relationships/tags" Target="../tags/tag1123.xml"/><Relationship Id="rId13" Type="http://schemas.openxmlformats.org/officeDocument/2006/relationships/tags" Target="../tags/tag1122.xml"/><Relationship Id="rId12" Type="http://schemas.openxmlformats.org/officeDocument/2006/relationships/tags" Target="../tags/tag1121.xml"/><Relationship Id="rId11" Type="http://schemas.openxmlformats.org/officeDocument/2006/relationships/tags" Target="../tags/tag1120.xml"/><Relationship Id="rId105" Type="http://schemas.openxmlformats.org/officeDocument/2006/relationships/notesSlide" Target="../notesSlides/notesSlide1.xml"/><Relationship Id="rId104" Type="http://schemas.openxmlformats.org/officeDocument/2006/relationships/slideLayout" Target="../slideLayouts/slideLayout7.xml"/><Relationship Id="rId103" Type="http://schemas.openxmlformats.org/officeDocument/2006/relationships/tags" Target="../tags/tag1212.xml"/><Relationship Id="rId102" Type="http://schemas.openxmlformats.org/officeDocument/2006/relationships/tags" Target="../tags/tag1211.xml"/><Relationship Id="rId101" Type="http://schemas.openxmlformats.org/officeDocument/2006/relationships/tags" Target="../tags/tag1210.xml"/><Relationship Id="rId100" Type="http://schemas.openxmlformats.org/officeDocument/2006/relationships/tags" Target="../tags/tag1209.xml"/><Relationship Id="rId10" Type="http://schemas.openxmlformats.org/officeDocument/2006/relationships/tags" Target="../tags/tag1119.xml"/><Relationship Id="rId1" Type="http://schemas.openxmlformats.org/officeDocument/2006/relationships/tags" Target="../tags/tag1110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15.xml"/><Relationship Id="rId3" Type="http://schemas.openxmlformats.org/officeDocument/2006/relationships/image" Target="../media/image2.png"/><Relationship Id="rId2" Type="http://schemas.openxmlformats.org/officeDocument/2006/relationships/tags" Target="../tags/tag1214.xml"/><Relationship Id="rId1" Type="http://schemas.openxmlformats.org/officeDocument/2006/relationships/tags" Target="../tags/tag121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.xml"/><Relationship Id="rId5" Type="http://schemas.openxmlformats.org/officeDocument/2006/relationships/tags" Target="../tags/tag121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tags" Target="../tags/tag1216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19.xml"/><Relationship Id="rId3" Type="http://schemas.openxmlformats.org/officeDocument/2006/relationships/image" Target="../media/image6.png"/><Relationship Id="rId2" Type="http://schemas.openxmlformats.org/officeDocument/2006/relationships/hyperlink" Target="http://baike.baidu.com/view/3156219.htm?fr=aladdin" TargetMode="External"/><Relationship Id="rId1" Type="http://schemas.openxmlformats.org/officeDocument/2006/relationships/tags" Target="../tags/tag12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21.xml"/><Relationship Id="rId1" Type="http://schemas.openxmlformats.org/officeDocument/2006/relationships/tags" Target="../tags/tag1220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22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1223.xml"/><Relationship Id="rId1" Type="http://schemas.openxmlformats.org/officeDocument/2006/relationships/tags" Target="../tags/tag12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1226.xml"/><Relationship Id="rId1" Type="http://schemas.openxmlformats.org/officeDocument/2006/relationships/tags" Target="../tags/tag12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09397" y="3004002"/>
            <a:ext cx="5405549" cy="1378581"/>
          </a:xfrm>
        </p:spPr>
        <p:txBody>
          <a:bodyPr/>
          <a:lstStyle/>
          <a:p>
            <a:r>
              <a:rPr lang="en-US" altLang="zh-CN" sz="6600" dirty="0"/>
              <a:t>AcFun</a:t>
            </a:r>
            <a:endParaRPr lang="en-US" altLang="zh-CN" sz="66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671195" y="617855"/>
            <a:ext cx="2296795" cy="887095"/>
          </a:xfrm>
        </p:spPr>
        <p:txBody>
          <a:bodyPr/>
          <a:lstStyle/>
          <a:p>
            <a:r>
              <a:rPr lang="zh-CN" altLang="en-US" dirty="0"/>
              <a:t>第六组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/>
              <a:t>汇报日期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865" y="704215"/>
            <a:ext cx="5117465" cy="297561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>
            <p:custDataLst>
              <p:tags r:id="rId1"/>
            </p:custDataLst>
          </p:nvPr>
        </p:nvSpPr>
        <p:spPr bwMode="auto">
          <a:xfrm rot="19150809" flipH="1">
            <a:off x="1682393" y="2427647"/>
            <a:ext cx="154437" cy="302066"/>
          </a:xfrm>
          <a:custGeom>
            <a:avLst/>
            <a:gdLst>
              <a:gd name="T0" fmla="*/ 80 w 152"/>
              <a:gd name="T1" fmla="*/ 2 h 410"/>
              <a:gd name="T2" fmla="*/ 80 w 152"/>
              <a:gd name="T3" fmla="*/ 2 h 410"/>
              <a:gd name="T4" fmla="*/ 84 w 152"/>
              <a:gd name="T5" fmla="*/ 10 h 410"/>
              <a:gd name="T6" fmla="*/ 100 w 152"/>
              <a:gd name="T7" fmla="*/ 32 h 410"/>
              <a:gd name="T8" fmla="*/ 118 w 152"/>
              <a:gd name="T9" fmla="*/ 66 h 410"/>
              <a:gd name="T10" fmla="*/ 128 w 152"/>
              <a:gd name="T11" fmla="*/ 88 h 410"/>
              <a:gd name="T12" fmla="*/ 136 w 152"/>
              <a:gd name="T13" fmla="*/ 112 h 410"/>
              <a:gd name="T14" fmla="*/ 144 w 152"/>
              <a:gd name="T15" fmla="*/ 138 h 410"/>
              <a:gd name="T16" fmla="*/ 150 w 152"/>
              <a:gd name="T17" fmla="*/ 168 h 410"/>
              <a:gd name="T18" fmla="*/ 152 w 152"/>
              <a:gd name="T19" fmla="*/ 198 h 410"/>
              <a:gd name="T20" fmla="*/ 152 w 152"/>
              <a:gd name="T21" fmla="*/ 230 h 410"/>
              <a:gd name="T22" fmla="*/ 148 w 152"/>
              <a:gd name="T23" fmla="*/ 264 h 410"/>
              <a:gd name="T24" fmla="*/ 138 w 152"/>
              <a:gd name="T25" fmla="*/ 298 h 410"/>
              <a:gd name="T26" fmla="*/ 124 w 152"/>
              <a:gd name="T27" fmla="*/ 334 h 410"/>
              <a:gd name="T28" fmla="*/ 116 w 152"/>
              <a:gd name="T29" fmla="*/ 352 h 410"/>
              <a:gd name="T30" fmla="*/ 106 w 152"/>
              <a:gd name="T31" fmla="*/ 370 h 410"/>
              <a:gd name="T32" fmla="*/ 106 w 152"/>
              <a:gd name="T33" fmla="*/ 370 h 410"/>
              <a:gd name="T34" fmla="*/ 96 w 152"/>
              <a:gd name="T35" fmla="*/ 386 h 410"/>
              <a:gd name="T36" fmla="*/ 84 w 152"/>
              <a:gd name="T37" fmla="*/ 398 h 410"/>
              <a:gd name="T38" fmla="*/ 74 w 152"/>
              <a:gd name="T39" fmla="*/ 406 h 410"/>
              <a:gd name="T40" fmla="*/ 66 w 152"/>
              <a:gd name="T41" fmla="*/ 408 h 410"/>
              <a:gd name="T42" fmla="*/ 56 w 152"/>
              <a:gd name="T43" fmla="*/ 410 h 410"/>
              <a:gd name="T44" fmla="*/ 48 w 152"/>
              <a:gd name="T45" fmla="*/ 406 h 410"/>
              <a:gd name="T46" fmla="*/ 42 w 152"/>
              <a:gd name="T47" fmla="*/ 400 h 410"/>
              <a:gd name="T48" fmla="*/ 34 w 152"/>
              <a:gd name="T49" fmla="*/ 390 h 410"/>
              <a:gd name="T50" fmla="*/ 28 w 152"/>
              <a:gd name="T51" fmla="*/ 380 h 410"/>
              <a:gd name="T52" fmla="*/ 22 w 152"/>
              <a:gd name="T53" fmla="*/ 366 h 410"/>
              <a:gd name="T54" fmla="*/ 12 w 152"/>
              <a:gd name="T55" fmla="*/ 332 h 410"/>
              <a:gd name="T56" fmla="*/ 6 w 152"/>
              <a:gd name="T57" fmla="*/ 292 h 410"/>
              <a:gd name="T58" fmla="*/ 0 w 152"/>
              <a:gd name="T59" fmla="*/ 250 h 410"/>
              <a:gd name="T60" fmla="*/ 0 w 152"/>
              <a:gd name="T61" fmla="*/ 204 h 410"/>
              <a:gd name="T62" fmla="*/ 0 w 152"/>
              <a:gd name="T63" fmla="*/ 158 h 410"/>
              <a:gd name="T64" fmla="*/ 6 w 152"/>
              <a:gd name="T65" fmla="*/ 114 h 410"/>
              <a:gd name="T66" fmla="*/ 14 w 152"/>
              <a:gd name="T67" fmla="*/ 76 h 410"/>
              <a:gd name="T68" fmla="*/ 18 w 152"/>
              <a:gd name="T69" fmla="*/ 58 h 410"/>
              <a:gd name="T70" fmla="*/ 24 w 152"/>
              <a:gd name="T71" fmla="*/ 42 h 410"/>
              <a:gd name="T72" fmla="*/ 32 w 152"/>
              <a:gd name="T73" fmla="*/ 30 h 410"/>
              <a:gd name="T74" fmla="*/ 38 w 152"/>
              <a:gd name="T75" fmla="*/ 18 h 410"/>
              <a:gd name="T76" fmla="*/ 48 w 152"/>
              <a:gd name="T77" fmla="*/ 10 h 410"/>
              <a:gd name="T78" fmla="*/ 58 w 152"/>
              <a:gd name="T79" fmla="*/ 4 h 410"/>
              <a:gd name="T80" fmla="*/ 68 w 152"/>
              <a:gd name="T81" fmla="*/ 0 h 410"/>
              <a:gd name="T82" fmla="*/ 80 w 152"/>
              <a:gd name="T83" fmla="*/ 2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2" h="410">
                <a:moveTo>
                  <a:pt x="80" y="2"/>
                </a:moveTo>
                <a:lnTo>
                  <a:pt x="80" y="2"/>
                </a:lnTo>
                <a:lnTo>
                  <a:pt x="84" y="10"/>
                </a:lnTo>
                <a:lnTo>
                  <a:pt x="100" y="32"/>
                </a:lnTo>
                <a:lnTo>
                  <a:pt x="118" y="66"/>
                </a:lnTo>
                <a:lnTo>
                  <a:pt x="128" y="88"/>
                </a:lnTo>
                <a:lnTo>
                  <a:pt x="136" y="112"/>
                </a:lnTo>
                <a:lnTo>
                  <a:pt x="144" y="138"/>
                </a:lnTo>
                <a:lnTo>
                  <a:pt x="150" y="168"/>
                </a:lnTo>
                <a:lnTo>
                  <a:pt x="152" y="198"/>
                </a:lnTo>
                <a:lnTo>
                  <a:pt x="152" y="230"/>
                </a:lnTo>
                <a:lnTo>
                  <a:pt x="148" y="264"/>
                </a:lnTo>
                <a:lnTo>
                  <a:pt x="138" y="298"/>
                </a:lnTo>
                <a:lnTo>
                  <a:pt x="124" y="334"/>
                </a:lnTo>
                <a:lnTo>
                  <a:pt x="116" y="352"/>
                </a:lnTo>
                <a:lnTo>
                  <a:pt x="106" y="370"/>
                </a:lnTo>
                <a:lnTo>
                  <a:pt x="106" y="370"/>
                </a:lnTo>
                <a:lnTo>
                  <a:pt x="96" y="386"/>
                </a:lnTo>
                <a:lnTo>
                  <a:pt x="84" y="398"/>
                </a:lnTo>
                <a:lnTo>
                  <a:pt x="74" y="406"/>
                </a:lnTo>
                <a:lnTo>
                  <a:pt x="66" y="408"/>
                </a:lnTo>
                <a:lnTo>
                  <a:pt x="56" y="410"/>
                </a:lnTo>
                <a:lnTo>
                  <a:pt x="48" y="406"/>
                </a:lnTo>
                <a:lnTo>
                  <a:pt x="42" y="400"/>
                </a:lnTo>
                <a:lnTo>
                  <a:pt x="34" y="390"/>
                </a:lnTo>
                <a:lnTo>
                  <a:pt x="28" y="380"/>
                </a:lnTo>
                <a:lnTo>
                  <a:pt x="22" y="366"/>
                </a:lnTo>
                <a:lnTo>
                  <a:pt x="12" y="332"/>
                </a:lnTo>
                <a:lnTo>
                  <a:pt x="6" y="292"/>
                </a:lnTo>
                <a:lnTo>
                  <a:pt x="0" y="250"/>
                </a:lnTo>
                <a:lnTo>
                  <a:pt x="0" y="204"/>
                </a:lnTo>
                <a:lnTo>
                  <a:pt x="0" y="158"/>
                </a:lnTo>
                <a:lnTo>
                  <a:pt x="6" y="114"/>
                </a:lnTo>
                <a:lnTo>
                  <a:pt x="14" y="76"/>
                </a:lnTo>
                <a:lnTo>
                  <a:pt x="18" y="58"/>
                </a:lnTo>
                <a:lnTo>
                  <a:pt x="24" y="42"/>
                </a:lnTo>
                <a:lnTo>
                  <a:pt x="32" y="30"/>
                </a:lnTo>
                <a:lnTo>
                  <a:pt x="38" y="18"/>
                </a:lnTo>
                <a:lnTo>
                  <a:pt x="48" y="10"/>
                </a:lnTo>
                <a:lnTo>
                  <a:pt x="58" y="4"/>
                </a:lnTo>
                <a:lnTo>
                  <a:pt x="68" y="0"/>
                </a:lnTo>
                <a:lnTo>
                  <a:pt x="80" y="2"/>
                </a:lnTo>
                <a:close/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28" name="任意多边形 27"/>
          <p:cNvSpPr/>
          <p:nvPr>
            <p:custDataLst>
              <p:tags r:id="rId2"/>
            </p:custDataLst>
          </p:nvPr>
        </p:nvSpPr>
        <p:spPr bwMode="auto">
          <a:xfrm>
            <a:off x="3542431" y="2973916"/>
            <a:ext cx="351547" cy="201174"/>
          </a:xfrm>
          <a:custGeom>
            <a:avLst/>
            <a:gdLst>
              <a:gd name="T0" fmla="*/ 346 w 346"/>
              <a:gd name="T1" fmla="*/ 126 h 198"/>
              <a:gd name="T2" fmla="*/ 346 w 346"/>
              <a:gd name="T3" fmla="*/ 126 h 198"/>
              <a:gd name="T4" fmla="*/ 296 w 346"/>
              <a:gd name="T5" fmla="*/ 112 h 198"/>
              <a:gd name="T6" fmla="*/ 254 w 346"/>
              <a:gd name="T7" fmla="*/ 102 h 198"/>
              <a:gd name="T8" fmla="*/ 236 w 346"/>
              <a:gd name="T9" fmla="*/ 100 h 198"/>
              <a:gd name="T10" fmla="*/ 224 w 346"/>
              <a:gd name="T11" fmla="*/ 98 h 198"/>
              <a:gd name="T12" fmla="*/ 224 w 346"/>
              <a:gd name="T13" fmla="*/ 98 h 198"/>
              <a:gd name="T14" fmla="*/ 218 w 346"/>
              <a:gd name="T15" fmla="*/ 100 h 198"/>
              <a:gd name="T16" fmla="*/ 212 w 346"/>
              <a:gd name="T17" fmla="*/ 104 h 198"/>
              <a:gd name="T18" fmla="*/ 198 w 346"/>
              <a:gd name="T19" fmla="*/ 116 h 198"/>
              <a:gd name="T20" fmla="*/ 182 w 346"/>
              <a:gd name="T21" fmla="*/ 132 h 198"/>
              <a:gd name="T22" fmla="*/ 166 w 346"/>
              <a:gd name="T23" fmla="*/ 152 h 198"/>
              <a:gd name="T24" fmla="*/ 150 w 346"/>
              <a:gd name="T25" fmla="*/ 170 h 198"/>
              <a:gd name="T26" fmla="*/ 136 w 346"/>
              <a:gd name="T27" fmla="*/ 186 h 198"/>
              <a:gd name="T28" fmla="*/ 122 w 346"/>
              <a:gd name="T29" fmla="*/ 196 h 198"/>
              <a:gd name="T30" fmla="*/ 116 w 346"/>
              <a:gd name="T31" fmla="*/ 198 h 198"/>
              <a:gd name="T32" fmla="*/ 112 w 346"/>
              <a:gd name="T33" fmla="*/ 198 h 198"/>
              <a:gd name="T34" fmla="*/ 112 w 346"/>
              <a:gd name="T35" fmla="*/ 198 h 198"/>
              <a:gd name="T36" fmla="*/ 84 w 346"/>
              <a:gd name="T37" fmla="*/ 192 h 198"/>
              <a:gd name="T38" fmla="*/ 68 w 346"/>
              <a:gd name="T39" fmla="*/ 186 h 198"/>
              <a:gd name="T40" fmla="*/ 50 w 346"/>
              <a:gd name="T41" fmla="*/ 178 h 198"/>
              <a:gd name="T42" fmla="*/ 32 w 346"/>
              <a:gd name="T43" fmla="*/ 170 h 198"/>
              <a:gd name="T44" fmla="*/ 18 w 346"/>
              <a:gd name="T45" fmla="*/ 160 h 198"/>
              <a:gd name="T46" fmla="*/ 12 w 346"/>
              <a:gd name="T47" fmla="*/ 152 h 198"/>
              <a:gd name="T48" fmla="*/ 6 w 346"/>
              <a:gd name="T49" fmla="*/ 146 h 198"/>
              <a:gd name="T50" fmla="*/ 2 w 346"/>
              <a:gd name="T51" fmla="*/ 138 h 198"/>
              <a:gd name="T52" fmla="*/ 0 w 346"/>
              <a:gd name="T53" fmla="*/ 130 h 198"/>
              <a:gd name="T54" fmla="*/ 0 w 346"/>
              <a:gd name="T55" fmla="*/ 130 h 198"/>
              <a:gd name="T56" fmla="*/ 0 w 346"/>
              <a:gd name="T57" fmla="*/ 120 h 198"/>
              <a:gd name="T58" fmla="*/ 2 w 346"/>
              <a:gd name="T59" fmla="*/ 110 h 198"/>
              <a:gd name="T60" fmla="*/ 6 w 346"/>
              <a:gd name="T61" fmla="*/ 100 h 198"/>
              <a:gd name="T62" fmla="*/ 12 w 346"/>
              <a:gd name="T63" fmla="*/ 90 h 198"/>
              <a:gd name="T64" fmla="*/ 28 w 346"/>
              <a:gd name="T65" fmla="*/ 68 h 198"/>
              <a:gd name="T66" fmla="*/ 46 w 346"/>
              <a:gd name="T67" fmla="*/ 48 h 198"/>
              <a:gd name="T68" fmla="*/ 64 w 346"/>
              <a:gd name="T69" fmla="*/ 28 h 198"/>
              <a:gd name="T70" fmla="*/ 80 w 346"/>
              <a:gd name="T71" fmla="*/ 14 h 198"/>
              <a:gd name="T72" fmla="*/ 96 w 346"/>
              <a:gd name="T73" fmla="*/ 0 h 198"/>
              <a:gd name="T74" fmla="*/ 96 w 346"/>
              <a:gd name="T75" fmla="*/ 0 h 198"/>
              <a:gd name="T76" fmla="*/ 130 w 346"/>
              <a:gd name="T77" fmla="*/ 14 h 198"/>
              <a:gd name="T78" fmla="*/ 208 w 346"/>
              <a:gd name="T79" fmla="*/ 48 h 198"/>
              <a:gd name="T80" fmla="*/ 252 w 346"/>
              <a:gd name="T81" fmla="*/ 70 h 198"/>
              <a:gd name="T82" fmla="*/ 292 w 346"/>
              <a:gd name="T83" fmla="*/ 90 h 198"/>
              <a:gd name="T84" fmla="*/ 326 w 346"/>
              <a:gd name="T85" fmla="*/ 110 h 198"/>
              <a:gd name="T86" fmla="*/ 338 w 346"/>
              <a:gd name="T87" fmla="*/ 118 h 198"/>
              <a:gd name="T88" fmla="*/ 346 w 346"/>
              <a:gd name="T89" fmla="*/ 126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46" h="198">
                <a:moveTo>
                  <a:pt x="346" y="126"/>
                </a:moveTo>
                <a:lnTo>
                  <a:pt x="346" y="126"/>
                </a:lnTo>
                <a:lnTo>
                  <a:pt x="296" y="112"/>
                </a:lnTo>
                <a:lnTo>
                  <a:pt x="254" y="102"/>
                </a:lnTo>
                <a:lnTo>
                  <a:pt x="236" y="100"/>
                </a:lnTo>
                <a:lnTo>
                  <a:pt x="224" y="98"/>
                </a:lnTo>
                <a:lnTo>
                  <a:pt x="224" y="98"/>
                </a:lnTo>
                <a:lnTo>
                  <a:pt x="218" y="100"/>
                </a:lnTo>
                <a:lnTo>
                  <a:pt x="212" y="104"/>
                </a:lnTo>
                <a:lnTo>
                  <a:pt x="198" y="116"/>
                </a:lnTo>
                <a:lnTo>
                  <a:pt x="182" y="132"/>
                </a:lnTo>
                <a:lnTo>
                  <a:pt x="166" y="152"/>
                </a:lnTo>
                <a:lnTo>
                  <a:pt x="150" y="170"/>
                </a:lnTo>
                <a:lnTo>
                  <a:pt x="136" y="186"/>
                </a:lnTo>
                <a:lnTo>
                  <a:pt x="122" y="196"/>
                </a:lnTo>
                <a:lnTo>
                  <a:pt x="116" y="198"/>
                </a:lnTo>
                <a:lnTo>
                  <a:pt x="112" y="198"/>
                </a:lnTo>
                <a:lnTo>
                  <a:pt x="112" y="198"/>
                </a:lnTo>
                <a:lnTo>
                  <a:pt x="84" y="192"/>
                </a:lnTo>
                <a:lnTo>
                  <a:pt x="68" y="186"/>
                </a:lnTo>
                <a:lnTo>
                  <a:pt x="50" y="178"/>
                </a:lnTo>
                <a:lnTo>
                  <a:pt x="32" y="170"/>
                </a:lnTo>
                <a:lnTo>
                  <a:pt x="18" y="160"/>
                </a:lnTo>
                <a:lnTo>
                  <a:pt x="12" y="152"/>
                </a:lnTo>
                <a:lnTo>
                  <a:pt x="6" y="146"/>
                </a:lnTo>
                <a:lnTo>
                  <a:pt x="2" y="138"/>
                </a:lnTo>
                <a:lnTo>
                  <a:pt x="0" y="130"/>
                </a:lnTo>
                <a:lnTo>
                  <a:pt x="0" y="130"/>
                </a:lnTo>
                <a:lnTo>
                  <a:pt x="0" y="120"/>
                </a:lnTo>
                <a:lnTo>
                  <a:pt x="2" y="110"/>
                </a:lnTo>
                <a:lnTo>
                  <a:pt x="6" y="100"/>
                </a:lnTo>
                <a:lnTo>
                  <a:pt x="12" y="90"/>
                </a:lnTo>
                <a:lnTo>
                  <a:pt x="28" y="68"/>
                </a:lnTo>
                <a:lnTo>
                  <a:pt x="46" y="48"/>
                </a:lnTo>
                <a:lnTo>
                  <a:pt x="64" y="28"/>
                </a:lnTo>
                <a:lnTo>
                  <a:pt x="80" y="14"/>
                </a:lnTo>
                <a:lnTo>
                  <a:pt x="96" y="0"/>
                </a:lnTo>
                <a:lnTo>
                  <a:pt x="96" y="0"/>
                </a:lnTo>
                <a:lnTo>
                  <a:pt x="130" y="14"/>
                </a:lnTo>
                <a:lnTo>
                  <a:pt x="208" y="48"/>
                </a:lnTo>
                <a:lnTo>
                  <a:pt x="252" y="70"/>
                </a:lnTo>
                <a:lnTo>
                  <a:pt x="292" y="90"/>
                </a:lnTo>
                <a:lnTo>
                  <a:pt x="326" y="110"/>
                </a:lnTo>
                <a:lnTo>
                  <a:pt x="338" y="118"/>
                </a:lnTo>
                <a:lnTo>
                  <a:pt x="346" y="126"/>
                </a:lnTo>
                <a:close/>
              </a:path>
            </a:pathLst>
          </a:custGeom>
          <a:solidFill>
            <a:srgbClr val="F2CE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29" name="任意多边形 28"/>
          <p:cNvSpPr/>
          <p:nvPr>
            <p:custDataLst>
              <p:tags r:id="rId3"/>
            </p:custDataLst>
          </p:nvPr>
        </p:nvSpPr>
        <p:spPr bwMode="auto">
          <a:xfrm>
            <a:off x="3542431" y="2973916"/>
            <a:ext cx="351547" cy="201174"/>
          </a:xfrm>
          <a:custGeom>
            <a:avLst/>
            <a:gdLst>
              <a:gd name="T0" fmla="*/ 346 w 346"/>
              <a:gd name="T1" fmla="*/ 126 h 198"/>
              <a:gd name="T2" fmla="*/ 346 w 346"/>
              <a:gd name="T3" fmla="*/ 126 h 198"/>
              <a:gd name="T4" fmla="*/ 296 w 346"/>
              <a:gd name="T5" fmla="*/ 112 h 198"/>
              <a:gd name="T6" fmla="*/ 254 w 346"/>
              <a:gd name="T7" fmla="*/ 102 h 198"/>
              <a:gd name="T8" fmla="*/ 236 w 346"/>
              <a:gd name="T9" fmla="*/ 100 h 198"/>
              <a:gd name="T10" fmla="*/ 224 w 346"/>
              <a:gd name="T11" fmla="*/ 98 h 198"/>
              <a:gd name="T12" fmla="*/ 224 w 346"/>
              <a:gd name="T13" fmla="*/ 98 h 198"/>
              <a:gd name="T14" fmla="*/ 218 w 346"/>
              <a:gd name="T15" fmla="*/ 100 h 198"/>
              <a:gd name="T16" fmla="*/ 212 w 346"/>
              <a:gd name="T17" fmla="*/ 104 h 198"/>
              <a:gd name="T18" fmla="*/ 198 w 346"/>
              <a:gd name="T19" fmla="*/ 116 h 198"/>
              <a:gd name="T20" fmla="*/ 182 w 346"/>
              <a:gd name="T21" fmla="*/ 132 h 198"/>
              <a:gd name="T22" fmla="*/ 166 w 346"/>
              <a:gd name="T23" fmla="*/ 152 h 198"/>
              <a:gd name="T24" fmla="*/ 150 w 346"/>
              <a:gd name="T25" fmla="*/ 170 h 198"/>
              <a:gd name="T26" fmla="*/ 136 w 346"/>
              <a:gd name="T27" fmla="*/ 186 h 198"/>
              <a:gd name="T28" fmla="*/ 122 w 346"/>
              <a:gd name="T29" fmla="*/ 196 h 198"/>
              <a:gd name="T30" fmla="*/ 116 w 346"/>
              <a:gd name="T31" fmla="*/ 198 h 198"/>
              <a:gd name="T32" fmla="*/ 112 w 346"/>
              <a:gd name="T33" fmla="*/ 198 h 198"/>
              <a:gd name="T34" fmla="*/ 112 w 346"/>
              <a:gd name="T35" fmla="*/ 198 h 198"/>
              <a:gd name="T36" fmla="*/ 84 w 346"/>
              <a:gd name="T37" fmla="*/ 192 h 198"/>
              <a:gd name="T38" fmla="*/ 68 w 346"/>
              <a:gd name="T39" fmla="*/ 186 h 198"/>
              <a:gd name="T40" fmla="*/ 50 w 346"/>
              <a:gd name="T41" fmla="*/ 178 h 198"/>
              <a:gd name="T42" fmla="*/ 32 w 346"/>
              <a:gd name="T43" fmla="*/ 170 h 198"/>
              <a:gd name="T44" fmla="*/ 18 w 346"/>
              <a:gd name="T45" fmla="*/ 160 h 198"/>
              <a:gd name="T46" fmla="*/ 12 w 346"/>
              <a:gd name="T47" fmla="*/ 152 h 198"/>
              <a:gd name="T48" fmla="*/ 6 w 346"/>
              <a:gd name="T49" fmla="*/ 146 h 198"/>
              <a:gd name="T50" fmla="*/ 2 w 346"/>
              <a:gd name="T51" fmla="*/ 138 h 198"/>
              <a:gd name="T52" fmla="*/ 0 w 346"/>
              <a:gd name="T53" fmla="*/ 130 h 198"/>
              <a:gd name="T54" fmla="*/ 0 w 346"/>
              <a:gd name="T55" fmla="*/ 130 h 198"/>
              <a:gd name="T56" fmla="*/ 0 w 346"/>
              <a:gd name="T57" fmla="*/ 120 h 198"/>
              <a:gd name="T58" fmla="*/ 2 w 346"/>
              <a:gd name="T59" fmla="*/ 110 h 198"/>
              <a:gd name="T60" fmla="*/ 6 w 346"/>
              <a:gd name="T61" fmla="*/ 100 h 198"/>
              <a:gd name="T62" fmla="*/ 12 w 346"/>
              <a:gd name="T63" fmla="*/ 90 h 198"/>
              <a:gd name="T64" fmla="*/ 28 w 346"/>
              <a:gd name="T65" fmla="*/ 68 h 198"/>
              <a:gd name="T66" fmla="*/ 46 w 346"/>
              <a:gd name="T67" fmla="*/ 48 h 198"/>
              <a:gd name="T68" fmla="*/ 64 w 346"/>
              <a:gd name="T69" fmla="*/ 28 h 198"/>
              <a:gd name="T70" fmla="*/ 80 w 346"/>
              <a:gd name="T71" fmla="*/ 14 h 198"/>
              <a:gd name="T72" fmla="*/ 96 w 346"/>
              <a:gd name="T73" fmla="*/ 0 h 198"/>
              <a:gd name="T74" fmla="*/ 96 w 346"/>
              <a:gd name="T75" fmla="*/ 0 h 198"/>
              <a:gd name="T76" fmla="*/ 130 w 346"/>
              <a:gd name="T77" fmla="*/ 14 h 198"/>
              <a:gd name="T78" fmla="*/ 208 w 346"/>
              <a:gd name="T79" fmla="*/ 48 h 198"/>
              <a:gd name="T80" fmla="*/ 252 w 346"/>
              <a:gd name="T81" fmla="*/ 70 h 198"/>
              <a:gd name="T82" fmla="*/ 292 w 346"/>
              <a:gd name="T83" fmla="*/ 90 h 198"/>
              <a:gd name="T84" fmla="*/ 326 w 346"/>
              <a:gd name="T85" fmla="*/ 110 h 198"/>
              <a:gd name="T86" fmla="*/ 338 w 346"/>
              <a:gd name="T87" fmla="*/ 118 h 198"/>
              <a:gd name="T88" fmla="*/ 346 w 346"/>
              <a:gd name="T89" fmla="*/ 126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46" h="198">
                <a:moveTo>
                  <a:pt x="346" y="126"/>
                </a:moveTo>
                <a:lnTo>
                  <a:pt x="346" y="126"/>
                </a:lnTo>
                <a:lnTo>
                  <a:pt x="296" y="112"/>
                </a:lnTo>
                <a:lnTo>
                  <a:pt x="254" y="102"/>
                </a:lnTo>
                <a:lnTo>
                  <a:pt x="236" y="100"/>
                </a:lnTo>
                <a:lnTo>
                  <a:pt x="224" y="98"/>
                </a:lnTo>
                <a:lnTo>
                  <a:pt x="224" y="98"/>
                </a:lnTo>
                <a:lnTo>
                  <a:pt x="218" y="100"/>
                </a:lnTo>
                <a:lnTo>
                  <a:pt x="212" y="104"/>
                </a:lnTo>
                <a:lnTo>
                  <a:pt x="198" y="116"/>
                </a:lnTo>
                <a:lnTo>
                  <a:pt x="182" y="132"/>
                </a:lnTo>
                <a:lnTo>
                  <a:pt x="166" y="152"/>
                </a:lnTo>
                <a:lnTo>
                  <a:pt x="150" y="170"/>
                </a:lnTo>
                <a:lnTo>
                  <a:pt x="136" y="186"/>
                </a:lnTo>
                <a:lnTo>
                  <a:pt x="122" y="196"/>
                </a:lnTo>
                <a:lnTo>
                  <a:pt x="116" y="198"/>
                </a:lnTo>
                <a:lnTo>
                  <a:pt x="112" y="198"/>
                </a:lnTo>
                <a:lnTo>
                  <a:pt x="112" y="198"/>
                </a:lnTo>
                <a:lnTo>
                  <a:pt x="84" y="192"/>
                </a:lnTo>
                <a:lnTo>
                  <a:pt x="68" y="186"/>
                </a:lnTo>
                <a:lnTo>
                  <a:pt x="50" y="178"/>
                </a:lnTo>
                <a:lnTo>
                  <a:pt x="32" y="170"/>
                </a:lnTo>
                <a:lnTo>
                  <a:pt x="18" y="160"/>
                </a:lnTo>
                <a:lnTo>
                  <a:pt x="12" y="152"/>
                </a:lnTo>
                <a:lnTo>
                  <a:pt x="6" y="146"/>
                </a:lnTo>
                <a:lnTo>
                  <a:pt x="2" y="138"/>
                </a:lnTo>
                <a:lnTo>
                  <a:pt x="0" y="130"/>
                </a:lnTo>
                <a:lnTo>
                  <a:pt x="0" y="130"/>
                </a:lnTo>
                <a:lnTo>
                  <a:pt x="0" y="120"/>
                </a:lnTo>
                <a:lnTo>
                  <a:pt x="2" y="110"/>
                </a:lnTo>
                <a:lnTo>
                  <a:pt x="6" y="100"/>
                </a:lnTo>
                <a:lnTo>
                  <a:pt x="12" y="90"/>
                </a:lnTo>
                <a:lnTo>
                  <a:pt x="28" y="68"/>
                </a:lnTo>
                <a:lnTo>
                  <a:pt x="46" y="48"/>
                </a:lnTo>
                <a:lnTo>
                  <a:pt x="64" y="28"/>
                </a:lnTo>
                <a:lnTo>
                  <a:pt x="80" y="14"/>
                </a:lnTo>
                <a:lnTo>
                  <a:pt x="96" y="0"/>
                </a:lnTo>
                <a:lnTo>
                  <a:pt x="96" y="0"/>
                </a:lnTo>
                <a:lnTo>
                  <a:pt x="130" y="14"/>
                </a:lnTo>
                <a:lnTo>
                  <a:pt x="208" y="48"/>
                </a:lnTo>
                <a:lnTo>
                  <a:pt x="252" y="70"/>
                </a:lnTo>
                <a:lnTo>
                  <a:pt x="292" y="90"/>
                </a:lnTo>
                <a:lnTo>
                  <a:pt x="326" y="110"/>
                </a:lnTo>
                <a:lnTo>
                  <a:pt x="338" y="118"/>
                </a:lnTo>
                <a:lnTo>
                  <a:pt x="346" y="12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0" name="任意多边形 29"/>
          <p:cNvSpPr/>
          <p:nvPr>
            <p:custDataLst>
              <p:tags r:id="rId4"/>
            </p:custDataLst>
          </p:nvPr>
        </p:nvSpPr>
        <p:spPr bwMode="auto">
          <a:xfrm>
            <a:off x="3318903" y="1852216"/>
            <a:ext cx="1564692" cy="1611429"/>
          </a:xfrm>
          <a:custGeom>
            <a:avLst/>
            <a:gdLst>
              <a:gd name="T0" fmla="*/ 0 w 1540"/>
              <a:gd name="T1" fmla="*/ 1526 h 1586"/>
              <a:gd name="T2" fmla="*/ 0 w 1540"/>
              <a:gd name="T3" fmla="*/ 1526 h 1586"/>
              <a:gd name="T4" fmla="*/ 220 w 1540"/>
              <a:gd name="T5" fmla="*/ 1300 h 1586"/>
              <a:gd name="T6" fmla="*/ 712 w 1540"/>
              <a:gd name="T7" fmla="*/ 792 h 1586"/>
              <a:gd name="T8" fmla="*/ 982 w 1540"/>
              <a:gd name="T9" fmla="*/ 518 h 1586"/>
              <a:gd name="T10" fmla="*/ 1226 w 1540"/>
              <a:gd name="T11" fmla="*/ 272 h 1586"/>
              <a:gd name="T12" fmla="*/ 1410 w 1540"/>
              <a:gd name="T13" fmla="*/ 88 h 1586"/>
              <a:gd name="T14" fmla="*/ 1472 w 1540"/>
              <a:gd name="T15" fmla="*/ 30 h 1586"/>
              <a:gd name="T16" fmla="*/ 1506 w 1540"/>
              <a:gd name="T17" fmla="*/ 0 h 1586"/>
              <a:gd name="T18" fmla="*/ 1506 w 1540"/>
              <a:gd name="T19" fmla="*/ 0 h 1586"/>
              <a:gd name="T20" fmla="*/ 1516 w 1540"/>
              <a:gd name="T21" fmla="*/ 10 h 1586"/>
              <a:gd name="T22" fmla="*/ 1540 w 1540"/>
              <a:gd name="T23" fmla="*/ 32 h 1586"/>
              <a:gd name="T24" fmla="*/ 1540 w 1540"/>
              <a:gd name="T25" fmla="*/ 32 h 1586"/>
              <a:gd name="T26" fmla="*/ 854 w 1540"/>
              <a:gd name="T27" fmla="*/ 772 h 1586"/>
              <a:gd name="T28" fmla="*/ 360 w 1540"/>
              <a:gd name="T29" fmla="*/ 1302 h 1586"/>
              <a:gd name="T30" fmla="*/ 182 w 1540"/>
              <a:gd name="T31" fmla="*/ 1492 h 1586"/>
              <a:gd name="T32" fmla="*/ 124 w 1540"/>
              <a:gd name="T33" fmla="*/ 1554 h 1586"/>
              <a:gd name="T34" fmla="*/ 90 w 1540"/>
              <a:gd name="T35" fmla="*/ 1586 h 1586"/>
              <a:gd name="T36" fmla="*/ 90 w 1540"/>
              <a:gd name="T37" fmla="*/ 1586 h 1586"/>
              <a:gd name="T38" fmla="*/ 78 w 1540"/>
              <a:gd name="T39" fmla="*/ 1586 h 1586"/>
              <a:gd name="T40" fmla="*/ 64 w 1540"/>
              <a:gd name="T41" fmla="*/ 1582 h 1586"/>
              <a:gd name="T42" fmla="*/ 50 w 1540"/>
              <a:gd name="T43" fmla="*/ 1578 h 1586"/>
              <a:gd name="T44" fmla="*/ 34 w 1540"/>
              <a:gd name="T45" fmla="*/ 1570 h 1586"/>
              <a:gd name="T46" fmla="*/ 20 w 1540"/>
              <a:gd name="T47" fmla="*/ 1560 h 1586"/>
              <a:gd name="T48" fmla="*/ 14 w 1540"/>
              <a:gd name="T49" fmla="*/ 1552 h 1586"/>
              <a:gd name="T50" fmla="*/ 8 w 1540"/>
              <a:gd name="T51" fmla="*/ 1546 h 1586"/>
              <a:gd name="T52" fmla="*/ 2 w 1540"/>
              <a:gd name="T53" fmla="*/ 1536 h 1586"/>
              <a:gd name="T54" fmla="*/ 0 w 1540"/>
              <a:gd name="T55" fmla="*/ 1526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40" h="1586">
                <a:moveTo>
                  <a:pt x="0" y="1526"/>
                </a:moveTo>
                <a:lnTo>
                  <a:pt x="0" y="1526"/>
                </a:lnTo>
                <a:lnTo>
                  <a:pt x="220" y="1300"/>
                </a:lnTo>
                <a:lnTo>
                  <a:pt x="712" y="792"/>
                </a:lnTo>
                <a:lnTo>
                  <a:pt x="982" y="518"/>
                </a:lnTo>
                <a:lnTo>
                  <a:pt x="1226" y="272"/>
                </a:lnTo>
                <a:lnTo>
                  <a:pt x="1410" y="88"/>
                </a:lnTo>
                <a:lnTo>
                  <a:pt x="1472" y="30"/>
                </a:lnTo>
                <a:lnTo>
                  <a:pt x="1506" y="0"/>
                </a:lnTo>
                <a:lnTo>
                  <a:pt x="1506" y="0"/>
                </a:lnTo>
                <a:lnTo>
                  <a:pt x="1516" y="10"/>
                </a:lnTo>
                <a:lnTo>
                  <a:pt x="1540" y="32"/>
                </a:lnTo>
                <a:lnTo>
                  <a:pt x="1540" y="32"/>
                </a:lnTo>
                <a:lnTo>
                  <a:pt x="854" y="772"/>
                </a:lnTo>
                <a:lnTo>
                  <a:pt x="360" y="1302"/>
                </a:lnTo>
                <a:lnTo>
                  <a:pt x="182" y="1492"/>
                </a:lnTo>
                <a:lnTo>
                  <a:pt x="124" y="1554"/>
                </a:lnTo>
                <a:lnTo>
                  <a:pt x="90" y="1586"/>
                </a:lnTo>
                <a:lnTo>
                  <a:pt x="90" y="1586"/>
                </a:lnTo>
                <a:lnTo>
                  <a:pt x="78" y="1586"/>
                </a:lnTo>
                <a:lnTo>
                  <a:pt x="64" y="1582"/>
                </a:lnTo>
                <a:lnTo>
                  <a:pt x="50" y="1578"/>
                </a:lnTo>
                <a:lnTo>
                  <a:pt x="34" y="1570"/>
                </a:lnTo>
                <a:lnTo>
                  <a:pt x="20" y="1560"/>
                </a:lnTo>
                <a:lnTo>
                  <a:pt x="14" y="1552"/>
                </a:lnTo>
                <a:lnTo>
                  <a:pt x="8" y="1546"/>
                </a:lnTo>
                <a:lnTo>
                  <a:pt x="2" y="1536"/>
                </a:lnTo>
                <a:lnTo>
                  <a:pt x="0" y="1526"/>
                </a:lnTo>
                <a:close/>
              </a:path>
            </a:pathLst>
          </a:custGeom>
          <a:solidFill>
            <a:srgbClr val="1616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1" name="任意多边形 30"/>
          <p:cNvSpPr/>
          <p:nvPr>
            <p:custDataLst>
              <p:tags r:id="rId5"/>
            </p:custDataLst>
          </p:nvPr>
        </p:nvSpPr>
        <p:spPr bwMode="auto">
          <a:xfrm>
            <a:off x="3318903" y="1852216"/>
            <a:ext cx="1564692" cy="1611429"/>
          </a:xfrm>
          <a:custGeom>
            <a:avLst/>
            <a:gdLst>
              <a:gd name="T0" fmla="*/ 0 w 1540"/>
              <a:gd name="T1" fmla="*/ 1526 h 1586"/>
              <a:gd name="T2" fmla="*/ 0 w 1540"/>
              <a:gd name="T3" fmla="*/ 1526 h 1586"/>
              <a:gd name="T4" fmla="*/ 220 w 1540"/>
              <a:gd name="T5" fmla="*/ 1300 h 1586"/>
              <a:gd name="T6" fmla="*/ 712 w 1540"/>
              <a:gd name="T7" fmla="*/ 792 h 1586"/>
              <a:gd name="T8" fmla="*/ 982 w 1540"/>
              <a:gd name="T9" fmla="*/ 518 h 1586"/>
              <a:gd name="T10" fmla="*/ 1226 w 1540"/>
              <a:gd name="T11" fmla="*/ 272 h 1586"/>
              <a:gd name="T12" fmla="*/ 1410 w 1540"/>
              <a:gd name="T13" fmla="*/ 88 h 1586"/>
              <a:gd name="T14" fmla="*/ 1472 w 1540"/>
              <a:gd name="T15" fmla="*/ 30 h 1586"/>
              <a:gd name="T16" fmla="*/ 1506 w 1540"/>
              <a:gd name="T17" fmla="*/ 0 h 1586"/>
              <a:gd name="T18" fmla="*/ 1506 w 1540"/>
              <a:gd name="T19" fmla="*/ 0 h 1586"/>
              <a:gd name="T20" fmla="*/ 1516 w 1540"/>
              <a:gd name="T21" fmla="*/ 10 h 1586"/>
              <a:gd name="T22" fmla="*/ 1540 w 1540"/>
              <a:gd name="T23" fmla="*/ 32 h 1586"/>
              <a:gd name="T24" fmla="*/ 1540 w 1540"/>
              <a:gd name="T25" fmla="*/ 32 h 1586"/>
              <a:gd name="T26" fmla="*/ 854 w 1540"/>
              <a:gd name="T27" fmla="*/ 772 h 1586"/>
              <a:gd name="T28" fmla="*/ 360 w 1540"/>
              <a:gd name="T29" fmla="*/ 1302 h 1586"/>
              <a:gd name="T30" fmla="*/ 182 w 1540"/>
              <a:gd name="T31" fmla="*/ 1492 h 1586"/>
              <a:gd name="T32" fmla="*/ 124 w 1540"/>
              <a:gd name="T33" fmla="*/ 1554 h 1586"/>
              <a:gd name="T34" fmla="*/ 90 w 1540"/>
              <a:gd name="T35" fmla="*/ 1586 h 1586"/>
              <a:gd name="T36" fmla="*/ 90 w 1540"/>
              <a:gd name="T37" fmla="*/ 1586 h 1586"/>
              <a:gd name="T38" fmla="*/ 78 w 1540"/>
              <a:gd name="T39" fmla="*/ 1586 h 1586"/>
              <a:gd name="T40" fmla="*/ 64 w 1540"/>
              <a:gd name="T41" fmla="*/ 1582 h 1586"/>
              <a:gd name="T42" fmla="*/ 50 w 1540"/>
              <a:gd name="T43" fmla="*/ 1578 h 1586"/>
              <a:gd name="T44" fmla="*/ 34 w 1540"/>
              <a:gd name="T45" fmla="*/ 1570 h 1586"/>
              <a:gd name="T46" fmla="*/ 20 w 1540"/>
              <a:gd name="T47" fmla="*/ 1560 h 1586"/>
              <a:gd name="T48" fmla="*/ 14 w 1540"/>
              <a:gd name="T49" fmla="*/ 1552 h 1586"/>
              <a:gd name="T50" fmla="*/ 8 w 1540"/>
              <a:gd name="T51" fmla="*/ 1546 h 1586"/>
              <a:gd name="T52" fmla="*/ 2 w 1540"/>
              <a:gd name="T53" fmla="*/ 1536 h 1586"/>
              <a:gd name="T54" fmla="*/ 0 w 1540"/>
              <a:gd name="T55" fmla="*/ 1526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40" h="1586">
                <a:moveTo>
                  <a:pt x="0" y="1526"/>
                </a:moveTo>
                <a:lnTo>
                  <a:pt x="0" y="1526"/>
                </a:lnTo>
                <a:lnTo>
                  <a:pt x="220" y="1300"/>
                </a:lnTo>
                <a:lnTo>
                  <a:pt x="712" y="792"/>
                </a:lnTo>
                <a:lnTo>
                  <a:pt x="982" y="518"/>
                </a:lnTo>
                <a:lnTo>
                  <a:pt x="1226" y="272"/>
                </a:lnTo>
                <a:lnTo>
                  <a:pt x="1410" y="88"/>
                </a:lnTo>
                <a:lnTo>
                  <a:pt x="1472" y="30"/>
                </a:lnTo>
                <a:lnTo>
                  <a:pt x="1506" y="0"/>
                </a:lnTo>
                <a:lnTo>
                  <a:pt x="1506" y="0"/>
                </a:lnTo>
                <a:lnTo>
                  <a:pt x="1516" y="10"/>
                </a:lnTo>
                <a:lnTo>
                  <a:pt x="1540" y="32"/>
                </a:lnTo>
                <a:lnTo>
                  <a:pt x="1540" y="32"/>
                </a:lnTo>
                <a:lnTo>
                  <a:pt x="854" y="772"/>
                </a:lnTo>
                <a:lnTo>
                  <a:pt x="360" y="1302"/>
                </a:lnTo>
                <a:lnTo>
                  <a:pt x="182" y="1492"/>
                </a:lnTo>
                <a:lnTo>
                  <a:pt x="124" y="1554"/>
                </a:lnTo>
                <a:lnTo>
                  <a:pt x="90" y="1586"/>
                </a:lnTo>
                <a:lnTo>
                  <a:pt x="90" y="1586"/>
                </a:lnTo>
                <a:lnTo>
                  <a:pt x="78" y="1586"/>
                </a:lnTo>
                <a:lnTo>
                  <a:pt x="64" y="1582"/>
                </a:lnTo>
                <a:lnTo>
                  <a:pt x="50" y="1578"/>
                </a:lnTo>
                <a:lnTo>
                  <a:pt x="34" y="1570"/>
                </a:lnTo>
                <a:lnTo>
                  <a:pt x="20" y="1560"/>
                </a:lnTo>
                <a:lnTo>
                  <a:pt x="14" y="1552"/>
                </a:lnTo>
                <a:lnTo>
                  <a:pt x="8" y="1546"/>
                </a:lnTo>
                <a:lnTo>
                  <a:pt x="2" y="1536"/>
                </a:lnTo>
                <a:lnTo>
                  <a:pt x="0" y="152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2" name="任意多边形 31"/>
          <p:cNvSpPr/>
          <p:nvPr>
            <p:custDataLst>
              <p:tags r:id="rId6"/>
            </p:custDataLst>
          </p:nvPr>
        </p:nvSpPr>
        <p:spPr bwMode="auto">
          <a:xfrm>
            <a:off x="3802536" y="2982045"/>
            <a:ext cx="148341" cy="123956"/>
          </a:xfrm>
          <a:custGeom>
            <a:avLst/>
            <a:gdLst>
              <a:gd name="T0" fmla="*/ 146 w 146"/>
              <a:gd name="T1" fmla="*/ 50 h 122"/>
              <a:gd name="T2" fmla="*/ 146 w 146"/>
              <a:gd name="T3" fmla="*/ 50 h 122"/>
              <a:gd name="T4" fmla="*/ 40 w 146"/>
              <a:gd name="T5" fmla="*/ 2 h 122"/>
              <a:gd name="T6" fmla="*/ 40 w 146"/>
              <a:gd name="T7" fmla="*/ 2 h 122"/>
              <a:gd name="T8" fmla="*/ 36 w 146"/>
              <a:gd name="T9" fmla="*/ 0 h 122"/>
              <a:gd name="T10" fmla="*/ 34 w 146"/>
              <a:gd name="T11" fmla="*/ 2 h 122"/>
              <a:gd name="T12" fmla="*/ 26 w 146"/>
              <a:gd name="T13" fmla="*/ 6 h 122"/>
              <a:gd name="T14" fmla="*/ 18 w 146"/>
              <a:gd name="T15" fmla="*/ 16 h 122"/>
              <a:gd name="T16" fmla="*/ 10 w 146"/>
              <a:gd name="T17" fmla="*/ 28 h 122"/>
              <a:gd name="T18" fmla="*/ 4 w 146"/>
              <a:gd name="T19" fmla="*/ 40 h 122"/>
              <a:gd name="T20" fmla="*/ 0 w 146"/>
              <a:gd name="T21" fmla="*/ 54 h 122"/>
              <a:gd name="T22" fmla="*/ 0 w 146"/>
              <a:gd name="T23" fmla="*/ 66 h 122"/>
              <a:gd name="T24" fmla="*/ 0 w 146"/>
              <a:gd name="T25" fmla="*/ 76 h 122"/>
              <a:gd name="T26" fmla="*/ 0 w 146"/>
              <a:gd name="T27" fmla="*/ 76 h 122"/>
              <a:gd name="T28" fmla="*/ 4 w 146"/>
              <a:gd name="T29" fmla="*/ 80 h 122"/>
              <a:gd name="T30" fmla="*/ 8 w 146"/>
              <a:gd name="T31" fmla="*/ 84 h 122"/>
              <a:gd name="T32" fmla="*/ 20 w 146"/>
              <a:gd name="T33" fmla="*/ 94 h 122"/>
              <a:gd name="T34" fmla="*/ 34 w 146"/>
              <a:gd name="T35" fmla="*/ 100 h 122"/>
              <a:gd name="T36" fmla="*/ 52 w 146"/>
              <a:gd name="T37" fmla="*/ 108 h 122"/>
              <a:gd name="T38" fmla="*/ 86 w 146"/>
              <a:gd name="T39" fmla="*/ 118 h 122"/>
              <a:gd name="T40" fmla="*/ 108 w 146"/>
              <a:gd name="T41" fmla="*/ 122 h 122"/>
              <a:gd name="T42" fmla="*/ 108 w 146"/>
              <a:gd name="T43" fmla="*/ 122 h 122"/>
              <a:gd name="T44" fmla="*/ 110 w 146"/>
              <a:gd name="T45" fmla="*/ 120 h 122"/>
              <a:gd name="T46" fmla="*/ 114 w 146"/>
              <a:gd name="T47" fmla="*/ 118 h 122"/>
              <a:gd name="T48" fmla="*/ 120 w 146"/>
              <a:gd name="T49" fmla="*/ 110 h 122"/>
              <a:gd name="T50" fmla="*/ 126 w 146"/>
              <a:gd name="T51" fmla="*/ 98 h 122"/>
              <a:gd name="T52" fmla="*/ 132 w 146"/>
              <a:gd name="T53" fmla="*/ 86 h 122"/>
              <a:gd name="T54" fmla="*/ 142 w 146"/>
              <a:gd name="T55" fmla="*/ 62 h 122"/>
              <a:gd name="T56" fmla="*/ 146 w 146"/>
              <a:gd name="T57" fmla="*/ 5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6" h="122">
                <a:moveTo>
                  <a:pt x="146" y="50"/>
                </a:moveTo>
                <a:lnTo>
                  <a:pt x="146" y="50"/>
                </a:lnTo>
                <a:lnTo>
                  <a:pt x="40" y="2"/>
                </a:lnTo>
                <a:lnTo>
                  <a:pt x="40" y="2"/>
                </a:lnTo>
                <a:lnTo>
                  <a:pt x="36" y="0"/>
                </a:lnTo>
                <a:lnTo>
                  <a:pt x="34" y="2"/>
                </a:lnTo>
                <a:lnTo>
                  <a:pt x="26" y="6"/>
                </a:lnTo>
                <a:lnTo>
                  <a:pt x="18" y="16"/>
                </a:lnTo>
                <a:lnTo>
                  <a:pt x="10" y="28"/>
                </a:lnTo>
                <a:lnTo>
                  <a:pt x="4" y="40"/>
                </a:lnTo>
                <a:lnTo>
                  <a:pt x="0" y="54"/>
                </a:lnTo>
                <a:lnTo>
                  <a:pt x="0" y="66"/>
                </a:lnTo>
                <a:lnTo>
                  <a:pt x="0" y="76"/>
                </a:lnTo>
                <a:lnTo>
                  <a:pt x="0" y="76"/>
                </a:lnTo>
                <a:lnTo>
                  <a:pt x="4" y="80"/>
                </a:lnTo>
                <a:lnTo>
                  <a:pt x="8" y="84"/>
                </a:lnTo>
                <a:lnTo>
                  <a:pt x="20" y="94"/>
                </a:lnTo>
                <a:lnTo>
                  <a:pt x="34" y="100"/>
                </a:lnTo>
                <a:lnTo>
                  <a:pt x="52" y="108"/>
                </a:lnTo>
                <a:lnTo>
                  <a:pt x="86" y="118"/>
                </a:lnTo>
                <a:lnTo>
                  <a:pt x="108" y="122"/>
                </a:lnTo>
                <a:lnTo>
                  <a:pt x="108" y="122"/>
                </a:lnTo>
                <a:lnTo>
                  <a:pt x="110" y="120"/>
                </a:lnTo>
                <a:lnTo>
                  <a:pt x="114" y="118"/>
                </a:lnTo>
                <a:lnTo>
                  <a:pt x="120" y="110"/>
                </a:lnTo>
                <a:lnTo>
                  <a:pt x="126" y="98"/>
                </a:lnTo>
                <a:lnTo>
                  <a:pt x="132" y="86"/>
                </a:lnTo>
                <a:lnTo>
                  <a:pt x="142" y="62"/>
                </a:lnTo>
                <a:lnTo>
                  <a:pt x="146" y="50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3" name="任意多边形 32"/>
          <p:cNvSpPr/>
          <p:nvPr>
            <p:custDataLst>
              <p:tags r:id="rId7"/>
            </p:custDataLst>
          </p:nvPr>
        </p:nvSpPr>
        <p:spPr bwMode="auto">
          <a:xfrm>
            <a:off x="3802536" y="2982045"/>
            <a:ext cx="148341" cy="123956"/>
          </a:xfrm>
          <a:custGeom>
            <a:avLst/>
            <a:gdLst>
              <a:gd name="T0" fmla="*/ 146 w 146"/>
              <a:gd name="T1" fmla="*/ 50 h 122"/>
              <a:gd name="T2" fmla="*/ 146 w 146"/>
              <a:gd name="T3" fmla="*/ 50 h 122"/>
              <a:gd name="T4" fmla="*/ 40 w 146"/>
              <a:gd name="T5" fmla="*/ 2 h 122"/>
              <a:gd name="T6" fmla="*/ 40 w 146"/>
              <a:gd name="T7" fmla="*/ 2 h 122"/>
              <a:gd name="T8" fmla="*/ 36 w 146"/>
              <a:gd name="T9" fmla="*/ 0 h 122"/>
              <a:gd name="T10" fmla="*/ 34 w 146"/>
              <a:gd name="T11" fmla="*/ 2 h 122"/>
              <a:gd name="T12" fmla="*/ 26 w 146"/>
              <a:gd name="T13" fmla="*/ 6 h 122"/>
              <a:gd name="T14" fmla="*/ 18 w 146"/>
              <a:gd name="T15" fmla="*/ 16 h 122"/>
              <a:gd name="T16" fmla="*/ 10 w 146"/>
              <a:gd name="T17" fmla="*/ 28 h 122"/>
              <a:gd name="T18" fmla="*/ 4 w 146"/>
              <a:gd name="T19" fmla="*/ 40 h 122"/>
              <a:gd name="T20" fmla="*/ 0 w 146"/>
              <a:gd name="T21" fmla="*/ 54 h 122"/>
              <a:gd name="T22" fmla="*/ 0 w 146"/>
              <a:gd name="T23" fmla="*/ 66 h 122"/>
              <a:gd name="T24" fmla="*/ 0 w 146"/>
              <a:gd name="T25" fmla="*/ 76 h 122"/>
              <a:gd name="T26" fmla="*/ 0 w 146"/>
              <a:gd name="T27" fmla="*/ 76 h 122"/>
              <a:gd name="T28" fmla="*/ 4 w 146"/>
              <a:gd name="T29" fmla="*/ 80 h 122"/>
              <a:gd name="T30" fmla="*/ 8 w 146"/>
              <a:gd name="T31" fmla="*/ 84 h 122"/>
              <a:gd name="T32" fmla="*/ 20 w 146"/>
              <a:gd name="T33" fmla="*/ 94 h 122"/>
              <a:gd name="T34" fmla="*/ 34 w 146"/>
              <a:gd name="T35" fmla="*/ 100 h 122"/>
              <a:gd name="T36" fmla="*/ 52 w 146"/>
              <a:gd name="T37" fmla="*/ 108 h 122"/>
              <a:gd name="T38" fmla="*/ 86 w 146"/>
              <a:gd name="T39" fmla="*/ 118 h 122"/>
              <a:gd name="T40" fmla="*/ 108 w 146"/>
              <a:gd name="T41" fmla="*/ 122 h 122"/>
              <a:gd name="T42" fmla="*/ 108 w 146"/>
              <a:gd name="T43" fmla="*/ 122 h 122"/>
              <a:gd name="T44" fmla="*/ 110 w 146"/>
              <a:gd name="T45" fmla="*/ 120 h 122"/>
              <a:gd name="T46" fmla="*/ 114 w 146"/>
              <a:gd name="T47" fmla="*/ 118 h 122"/>
              <a:gd name="T48" fmla="*/ 120 w 146"/>
              <a:gd name="T49" fmla="*/ 110 h 122"/>
              <a:gd name="T50" fmla="*/ 126 w 146"/>
              <a:gd name="T51" fmla="*/ 98 h 122"/>
              <a:gd name="T52" fmla="*/ 132 w 146"/>
              <a:gd name="T53" fmla="*/ 86 h 122"/>
              <a:gd name="T54" fmla="*/ 142 w 146"/>
              <a:gd name="T55" fmla="*/ 62 h 122"/>
              <a:gd name="T56" fmla="*/ 146 w 146"/>
              <a:gd name="T57" fmla="*/ 5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6" h="122">
                <a:moveTo>
                  <a:pt x="146" y="50"/>
                </a:moveTo>
                <a:lnTo>
                  <a:pt x="146" y="50"/>
                </a:lnTo>
                <a:lnTo>
                  <a:pt x="40" y="2"/>
                </a:lnTo>
                <a:lnTo>
                  <a:pt x="40" y="2"/>
                </a:lnTo>
                <a:lnTo>
                  <a:pt x="36" y="0"/>
                </a:lnTo>
                <a:lnTo>
                  <a:pt x="34" y="2"/>
                </a:lnTo>
                <a:lnTo>
                  <a:pt x="26" y="6"/>
                </a:lnTo>
                <a:lnTo>
                  <a:pt x="18" y="16"/>
                </a:lnTo>
                <a:lnTo>
                  <a:pt x="10" y="28"/>
                </a:lnTo>
                <a:lnTo>
                  <a:pt x="4" y="40"/>
                </a:lnTo>
                <a:lnTo>
                  <a:pt x="0" y="54"/>
                </a:lnTo>
                <a:lnTo>
                  <a:pt x="0" y="66"/>
                </a:lnTo>
                <a:lnTo>
                  <a:pt x="0" y="76"/>
                </a:lnTo>
                <a:lnTo>
                  <a:pt x="0" y="76"/>
                </a:lnTo>
                <a:lnTo>
                  <a:pt x="4" y="80"/>
                </a:lnTo>
                <a:lnTo>
                  <a:pt x="8" y="84"/>
                </a:lnTo>
                <a:lnTo>
                  <a:pt x="20" y="94"/>
                </a:lnTo>
                <a:lnTo>
                  <a:pt x="34" y="100"/>
                </a:lnTo>
                <a:lnTo>
                  <a:pt x="52" y="108"/>
                </a:lnTo>
                <a:lnTo>
                  <a:pt x="86" y="118"/>
                </a:lnTo>
                <a:lnTo>
                  <a:pt x="108" y="122"/>
                </a:lnTo>
                <a:lnTo>
                  <a:pt x="108" y="122"/>
                </a:lnTo>
                <a:lnTo>
                  <a:pt x="110" y="120"/>
                </a:lnTo>
                <a:lnTo>
                  <a:pt x="114" y="118"/>
                </a:lnTo>
                <a:lnTo>
                  <a:pt x="120" y="110"/>
                </a:lnTo>
                <a:lnTo>
                  <a:pt x="126" y="98"/>
                </a:lnTo>
                <a:lnTo>
                  <a:pt x="132" y="86"/>
                </a:lnTo>
                <a:lnTo>
                  <a:pt x="142" y="62"/>
                </a:lnTo>
                <a:lnTo>
                  <a:pt x="146" y="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4" name="任意多边形 33"/>
          <p:cNvSpPr/>
          <p:nvPr>
            <p:custDataLst>
              <p:tags r:id="rId8"/>
            </p:custDataLst>
          </p:nvPr>
        </p:nvSpPr>
        <p:spPr bwMode="auto">
          <a:xfrm>
            <a:off x="3700932" y="3057231"/>
            <a:ext cx="125988" cy="117861"/>
          </a:xfrm>
          <a:custGeom>
            <a:avLst/>
            <a:gdLst>
              <a:gd name="T0" fmla="*/ 68 w 124"/>
              <a:gd name="T1" fmla="*/ 16 h 116"/>
              <a:gd name="T2" fmla="*/ 68 w 124"/>
              <a:gd name="T3" fmla="*/ 16 h 116"/>
              <a:gd name="T4" fmla="*/ 78 w 124"/>
              <a:gd name="T5" fmla="*/ 26 h 116"/>
              <a:gd name="T6" fmla="*/ 100 w 124"/>
              <a:gd name="T7" fmla="*/ 50 h 116"/>
              <a:gd name="T8" fmla="*/ 110 w 124"/>
              <a:gd name="T9" fmla="*/ 64 h 116"/>
              <a:gd name="T10" fmla="*/ 120 w 124"/>
              <a:gd name="T11" fmla="*/ 78 h 116"/>
              <a:gd name="T12" fmla="*/ 124 w 124"/>
              <a:gd name="T13" fmla="*/ 92 h 116"/>
              <a:gd name="T14" fmla="*/ 124 w 124"/>
              <a:gd name="T15" fmla="*/ 96 h 116"/>
              <a:gd name="T16" fmla="*/ 122 w 124"/>
              <a:gd name="T17" fmla="*/ 102 h 116"/>
              <a:gd name="T18" fmla="*/ 122 w 124"/>
              <a:gd name="T19" fmla="*/ 102 h 116"/>
              <a:gd name="T20" fmla="*/ 120 w 124"/>
              <a:gd name="T21" fmla="*/ 106 h 116"/>
              <a:gd name="T22" fmla="*/ 116 w 124"/>
              <a:gd name="T23" fmla="*/ 110 h 116"/>
              <a:gd name="T24" fmla="*/ 104 w 124"/>
              <a:gd name="T25" fmla="*/ 114 h 116"/>
              <a:gd name="T26" fmla="*/ 90 w 124"/>
              <a:gd name="T27" fmla="*/ 116 h 116"/>
              <a:gd name="T28" fmla="*/ 74 w 124"/>
              <a:gd name="T29" fmla="*/ 112 h 116"/>
              <a:gd name="T30" fmla="*/ 56 w 124"/>
              <a:gd name="T31" fmla="*/ 106 h 116"/>
              <a:gd name="T32" fmla="*/ 38 w 124"/>
              <a:gd name="T33" fmla="*/ 92 h 116"/>
              <a:gd name="T34" fmla="*/ 30 w 124"/>
              <a:gd name="T35" fmla="*/ 84 h 116"/>
              <a:gd name="T36" fmla="*/ 22 w 124"/>
              <a:gd name="T37" fmla="*/ 74 h 116"/>
              <a:gd name="T38" fmla="*/ 14 w 124"/>
              <a:gd name="T39" fmla="*/ 62 h 116"/>
              <a:gd name="T40" fmla="*/ 8 w 124"/>
              <a:gd name="T41" fmla="*/ 50 h 116"/>
              <a:gd name="T42" fmla="*/ 8 w 124"/>
              <a:gd name="T43" fmla="*/ 50 h 116"/>
              <a:gd name="T44" fmla="*/ 2 w 124"/>
              <a:gd name="T45" fmla="*/ 38 h 116"/>
              <a:gd name="T46" fmla="*/ 0 w 124"/>
              <a:gd name="T47" fmla="*/ 28 h 116"/>
              <a:gd name="T48" fmla="*/ 0 w 124"/>
              <a:gd name="T49" fmla="*/ 18 h 116"/>
              <a:gd name="T50" fmla="*/ 0 w 124"/>
              <a:gd name="T51" fmla="*/ 12 h 116"/>
              <a:gd name="T52" fmla="*/ 4 w 124"/>
              <a:gd name="T53" fmla="*/ 6 h 116"/>
              <a:gd name="T54" fmla="*/ 8 w 124"/>
              <a:gd name="T55" fmla="*/ 2 h 116"/>
              <a:gd name="T56" fmla="*/ 12 w 124"/>
              <a:gd name="T57" fmla="*/ 0 h 116"/>
              <a:gd name="T58" fmla="*/ 18 w 124"/>
              <a:gd name="T59" fmla="*/ 0 h 116"/>
              <a:gd name="T60" fmla="*/ 32 w 124"/>
              <a:gd name="T61" fmla="*/ 0 h 116"/>
              <a:gd name="T62" fmla="*/ 46 w 124"/>
              <a:gd name="T63" fmla="*/ 4 h 116"/>
              <a:gd name="T64" fmla="*/ 58 w 124"/>
              <a:gd name="T65" fmla="*/ 10 h 116"/>
              <a:gd name="T66" fmla="*/ 68 w 124"/>
              <a:gd name="T67" fmla="*/ 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4" h="116">
                <a:moveTo>
                  <a:pt x="68" y="16"/>
                </a:moveTo>
                <a:lnTo>
                  <a:pt x="68" y="16"/>
                </a:lnTo>
                <a:lnTo>
                  <a:pt x="78" y="26"/>
                </a:lnTo>
                <a:lnTo>
                  <a:pt x="100" y="50"/>
                </a:lnTo>
                <a:lnTo>
                  <a:pt x="110" y="64"/>
                </a:lnTo>
                <a:lnTo>
                  <a:pt x="120" y="78"/>
                </a:lnTo>
                <a:lnTo>
                  <a:pt x="124" y="92"/>
                </a:lnTo>
                <a:lnTo>
                  <a:pt x="124" y="96"/>
                </a:lnTo>
                <a:lnTo>
                  <a:pt x="122" y="102"/>
                </a:lnTo>
                <a:lnTo>
                  <a:pt x="122" y="102"/>
                </a:lnTo>
                <a:lnTo>
                  <a:pt x="120" y="106"/>
                </a:lnTo>
                <a:lnTo>
                  <a:pt x="116" y="110"/>
                </a:lnTo>
                <a:lnTo>
                  <a:pt x="104" y="114"/>
                </a:lnTo>
                <a:lnTo>
                  <a:pt x="90" y="116"/>
                </a:lnTo>
                <a:lnTo>
                  <a:pt x="74" y="112"/>
                </a:lnTo>
                <a:lnTo>
                  <a:pt x="56" y="106"/>
                </a:lnTo>
                <a:lnTo>
                  <a:pt x="38" y="92"/>
                </a:lnTo>
                <a:lnTo>
                  <a:pt x="30" y="84"/>
                </a:lnTo>
                <a:lnTo>
                  <a:pt x="22" y="74"/>
                </a:lnTo>
                <a:lnTo>
                  <a:pt x="14" y="62"/>
                </a:lnTo>
                <a:lnTo>
                  <a:pt x="8" y="50"/>
                </a:lnTo>
                <a:lnTo>
                  <a:pt x="8" y="50"/>
                </a:lnTo>
                <a:lnTo>
                  <a:pt x="2" y="38"/>
                </a:lnTo>
                <a:lnTo>
                  <a:pt x="0" y="28"/>
                </a:lnTo>
                <a:lnTo>
                  <a:pt x="0" y="18"/>
                </a:lnTo>
                <a:lnTo>
                  <a:pt x="0" y="12"/>
                </a:lnTo>
                <a:lnTo>
                  <a:pt x="4" y="6"/>
                </a:lnTo>
                <a:lnTo>
                  <a:pt x="8" y="2"/>
                </a:lnTo>
                <a:lnTo>
                  <a:pt x="12" y="0"/>
                </a:lnTo>
                <a:lnTo>
                  <a:pt x="18" y="0"/>
                </a:lnTo>
                <a:lnTo>
                  <a:pt x="32" y="0"/>
                </a:lnTo>
                <a:lnTo>
                  <a:pt x="46" y="4"/>
                </a:lnTo>
                <a:lnTo>
                  <a:pt x="58" y="10"/>
                </a:lnTo>
                <a:lnTo>
                  <a:pt x="68" y="16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5" name="任意多边形 34"/>
          <p:cNvSpPr/>
          <p:nvPr>
            <p:custDataLst>
              <p:tags r:id="rId9"/>
            </p:custDataLst>
          </p:nvPr>
        </p:nvSpPr>
        <p:spPr bwMode="auto">
          <a:xfrm>
            <a:off x="3700932" y="3057231"/>
            <a:ext cx="125988" cy="117861"/>
          </a:xfrm>
          <a:custGeom>
            <a:avLst/>
            <a:gdLst>
              <a:gd name="T0" fmla="*/ 68 w 124"/>
              <a:gd name="T1" fmla="*/ 16 h 116"/>
              <a:gd name="T2" fmla="*/ 68 w 124"/>
              <a:gd name="T3" fmla="*/ 16 h 116"/>
              <a:gd name="T4" fmla="*/ 78 w 124"/>
              <a:gd name="T5" fmla="*/ 26 h 116"/>
              <a:gd name="T6" fmla="*/ 100 w 124"/>
              <a:gd name="T7" fmla="*/ 50 h 116"/>
              <a:gd name="T8" fmla="*/ 110 w 124"/>
              <a:gd name="T9" fmla="*/ 64 h 116"/>
              <a:gd name="T10" fmla="*/ 120 w 124"/>
              <a:gd name="T11" fmla="*/ 78 h 116"/>
              <a:gd name="T12" fmla="*/ 124 w 124"/>
              <a:gd name="T13" fmla="*/ 92 h 116"/>
              <a:gd name="T14" fmla="*/ 124 w 124"/>
              <a:gd name="T15" fmla="*/ 96 h 116"/>
              <a:gd name="T16" fmla="*/ 122 w 124"/>
              <a:gd name="T17" fmla="*/ 102 h 116"/>
              <a:gd name="T18" fmla="*/ 122 w 124"/>
              <a:gd name="T19" fmla="*/ 102 h 116"/>
              <a:gd name="T20" fmla="*/ 120 w 124"/>
              <a:gd name="T21" fmla="*/ 106 h 116"/>
              <a:gd name="T22" fmla="*/ 116 w 124"/>
              <a:gd name="T23" fmla="*/ 110 h 116"/>
              <a:gd name="T24" fmla="*/ 104 w 124"/>
              <a:gd name="T25" fmla="*/ 114 h 116"/>
              <a:gd name="T26" fmla="*/ 90 w 124"/>
              <a:gd name="T27" fmla="*/ 116 h 116"/>
              <a:gd name="T28" fmla="*/ 74 w 124"/>
              <a:gd name="T29" fmla="*/ 112 h 116"/>
              <a:gd name="T30" fmla="*/ 56 w 124"/>
              <a:gd name="T31" fmla="*/ 106 h 116"/>
              <a:gd name="T32" fmla="*/ 38 w 124"/>
              <a:gd name="T33" fmla="*/ 92 h 116"/>
              <a:gd name="T34" fmla="*/ 30 w 124"/>
              <a:gd name="T35" fmla="*/ 84 h 116"/>
              <a:gd name="T36" fmla="*/ 22 w 124"/>
              <a:gd name="T37" fmla="*/ 74 h 116"/>
              <a:gd name="T38" fmla="*/ 14 w 124"/>
              <a:gd name="T39" fmla="*/ 62 h 116"/>
              <a:gd name="T40" fmla="*/ 8 w 124"/>
              <a:gd name="T41" fmla="*/ 50 h 116"/>
              <a:gd name="T42" fmla="*/ 8 w 124"/>
              <a:gd name="T43" fmla="*/ 50 h 116"/>
              <a:gd name="T44" fmla="*/ 2 w 124"/>
              <a:gd name="T45" fmla="*/ 38 h 116"/>
              <a:gd name="T46" fmla="*/ 0 w 124"/>
              <a:gd name="T47" fmla="*/ 28 h 116"/>
              <a:gd name="T48" fmla="*/ 0 w 124"/>
              <a:gd name="T49" fmla="*/ 18 h 116"/>
              <a:gd name="T50" fmla="*/ 0 w 124"/>
              <a:gd name="T51" fmla="*/ 12 h 116"/>
              <a:gd name="T52" fmla="*/ 4 w 124"/>
              <a:gd name="T53" fmla="*/ 6 h 116"/>
              <a:gd name="T54" fmla="*/ 8 w 124"/>
              <a:gd name="T55" fmla="*/ 2 h 116"/>
              <a:gd name="T56" fmla="*/ 12 w 124"/>
              <a:gd name="T57" fmla="*/ 0 h 116"/>
              <a:gd name="T58" fmla="*/ 18 w 124"/>
              <a:gd name="T59" fmla="*/ 0 h 116"/>
              <a:gd name="T60" fmla="*/ 32 w 124"/>
              <a:gd name="T61" fmla="*/ 0 h 116"/>
              <a:gd name="T62" fmla="*/ 46 w 124"/>
              <a:gd name="T63" fmla="*/ 4 h 116"/>
              <a:gd name="T64" fmla="*/ 58 w 124"/>
              <a:gd name="T65" fmla="*/ 10 h 116"/>
              <a:gd name="T66" fmla="*/ 68 w 124"/>
              <a:gd name="T67" fmla="*/ 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4" h="116">
                <a:moveTo>
                  <a:pt x="68" y="16"/>
                </a:moveTo>
                <a:lnTo>
                  <a:pt x="68" y="16"/>
                </a:lnTo>
                <a:lnTo>
                  <a:pt x="78" y="26"/>
                </a:lnTo>
                <a:lnTo>
                  <a:pt x="100" y="50"/>
                </a:lnTo>
                <a:lnTo>
                  <a:pt x="110" y="64"/>
                </a:lnTo>
                <a:lnTo>
                  <a:pt x="120" y="78"/>
                </a:lnTo>
                <a:lnTo>
                  <a:pt x="124" y="92"/>
                </a:lnTo>
                <a:lnTo>
                  <a:pt x="124" y="96"/>
                </a:lnTo>
                <a:lnTo>
                  <a:pt x="122" y="102"/>
                </a:lnTo>
                <a:lnTo>
                  <a:pt x="122" y="102"/>
                </a:lnTo>
                <a:lnTo>
                  <a:pt x="120" y="106"/>
                </a:lnTo>
                <a:lnTo>
                  <a:pt x="116" y="110"/>
                </a:lnTo>
                <a:lnTo>
                  <a:pt x="104" y="114"/>
                </a:lnTo>
                <a:lnTo>
                  <a:pt x="90" y="116"/>
                </a:lnTo>
                <a:lnTo>
                  <a:pt x="74" y="112"/>
                </a:lnTo>
                <a:lnTo>
                  <a:pt x="56" y="106"/>
                </a:lnTo>
                <a:lnTo>
                  <a:pt x="38" y="92"/>
                </a:lnTo>
                <a:lnTo>
                  <a:pt x="30" y="84"/>
                </a:lnTo>
                <a:lnTo>
                  <a:pt x="22" y="74"/>
                </a:lnTo>
                <a:lnTo>
                  <a:pt x="14" y="62"/>
                </a:lnTo>
                <a:lnTo>
                  <a:pt x="8" y="50"/>
                </a:lnTo>
                <a:lnTo>
                  <a:pt x="8" y="50"/>
                </a:lnTo>
                <a:lnTo>
                  <a:pt x="2" y="38"/>
                </a:lnTo>
                <a:lnTo>
                  <a:pt x="0" y="28"/>
                </a:lnTo>
                <a:lnTo>
                  <a:pt x="0" y="18"/>
                </a:lnTo>
                <a:lnTo>
                  <a:pt x="0" y="12"/>
                </a:lnTo>
                <a:lnTo>
                  <a:pt x="4" y="6"/>
                </a:lnTo>
                <a:lnTo>
                  <a:pt x="8" y="2"/>
                </a:lnTo>
                <a:lnTo>
                  <a:pt x="12" y="0"/>
                </a:lnTo>
                <a:lnTo>
                  <a:pt x="18" y="0"/>
                </a:lnTo>
                <a:lnTo>
                  <a:pt x="32" y="0"/>
                </a:lnTo>
                <a:lnTo>
                  <a:pt x="46" y="4"/>
                </a:lnTo>
                <a:lnTo>
                  <a:pt x="58" y="10"/>
                </a:lnTo>
                <a:lnTo>
                  <a:pt x="68" y="1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6" name="任意多边形 35"/>
          <p:cNvSpPr/>
          <p:nvPr>
            <p:custDataLst>
              <p:tags r:id="rId10"/>
            </p:custDataLst>
          </p:nvPr>
        </p:nvSpPr>
        <p:spPr bwMode="auto">
          <a:xfrm>
            <a:off x="3656227" y="3106001"/>
            <a:ext cx="107699" cy="109732"/>
          </a:xfrm>
          <a:custGeom>
            <a:avLst/>
            <a:gdLst>
              <a:gd name="T0" fmla="*/ 20 w 106"/>
              <a:gd name="T1" fmla="*/ 0 h 108"/>
              <a:gd name="T2" fmla="*/ 20 w 106"/>
              <a:gd name="T3" fmla="*/ 0 h 108"/>
              <a:gd name="T4" fmla="*/ 30 w 106"/>
              <a:gd name="T5" fmla="*/ 2 h 108"/>
              <a:gd name="T6" fmla="*/ 44 w 106"/>
              <a:gd name="T7" fmla="*/ 6 h 108"/>
              <a:gd name="T8" fmla="*/ 60 w 106"/>
              <a:gd name="T9" fmla="*/ 14 h 108"/>
              <a:gd name="T10" fmla="*/ 74 w 106"/>
              <a:gd name="T11" fmla="*/ 26 h 108"/>
              <a:gd name="T12" fmla="*/ 86 w 106"/>
              <a:gd name="T13" fmla="*/ 36 h 108"/>
              <a:gd name="T14" fmla="*/ 96 w 106"/>
              <a:gd name="T15" fmla="*/ 48 h 108"/>
              <a:gd name="T16" fmla="*/ 104 w 106"/>
              <a:gd name="T17" fmla="*/ 58 h 108"/>
              <a:gd name="T18" fmla="*/ 106 w 106"/>
              <a:gd name="T19" fmla="*/ 64 h 108"/>
              <a:gd name="T20" fmla="*/ 106 w 106"/>
              <a:gd name="T21" fmla="*/ 68 h 108"/>
              <a:gd name="T22" fmla="*/ 106 w 106"/>
              <a:gd name="T23" fmla="*/ 68 h 108"/>
              <a:gd name="T24" fmla="*/ 104 w 106"/>
              <a:gd name="T25" fmla="*/ 76 h 108"/>
              <a:gd name="T26" fmla="*/ 100 w 106"/>
              <a:gd name="T27" fmla="*/ 86 h 108"/>
              <a:gd name="T28" fmla="*/ 94 w 106"/>
              <a:gd name="T29" fmla="*/ 94 h 108"/>
              <a:gd name="T30" fmla="*/ 88 w 106"/>
              <a:gd name="T31" fmla="*/ 102 h 108"/>
              <a:gd name="T32" fmla="*/ 78 w 106"/>
              <a:gd name="T33" fmla="*/ 106 h 108"/>
              <a:gd name="T34" fmla="*/ 68 w 106"/>
              <a:gd name="T35" fmla="*/ 108 h 108"/>
              <a:gd name="T36" fmla="*/ 56 w 106"/>
              <a:gd name="T37" fmla="*/ 106 h 108"/>
              <a:gd name="T38" fmla="*/ 44 w 106"/>
              <a:gd name="T39" fmla="*/ 100 h 108"/>
              <a:gd name="T40" fmla="*/ 44 w 106"/>
              <a:gd name="T41" fmla="*/ 100 h 108"/>
              <a:gd name="T42" fmla="*/ 30 w 106"/>
              <a:gd name="T43" fmla="*/ 88 h 108"/>
              <a:gd name="T44" fmla="*/ 18 w 106"/>
              <a:gd name="T45" fmla="*/ 74 h 108"/>
              <a:gd name="T46" fmla="*/ 8 w 106"/>
              <a:gd name="T47" fmla="*/ 58 h 108"/>
              <a:gd name="T48" fmla="*/ 2 w 106"/>
              <a:gd name="T49" fmla="*/ 42 h 108"/>
              <a:gd name="T50" fmla="*/ 0 w 106"/>
              <a:gd name="T51" fmla="*/ 26 h 108"/>
              <a:gd name="T52" fmla="*/ 0 w 106"/>
              <a:gd name="T53" fmla="*/ 18 h 108"/>
              <a:gd name="T54" fmla="*/ 0 w 106"/>
              <a:gd name="T55" fmla="*/ 12 h 108"/>
              <a:gd name="T56" fmla="*/ 4 w 106"/>
              <a:gd name="T57" fmla="*/ 8 h 108"/>
              <a:gd name="T58" fmla="*/ 8 w 106"/>
              <a:gd name="T59" fmla="*/ 4 h 108"/>
              <a:gd name="T60" fmla="*/ 12 w 106"/>
              <a:gd name="T61" fmla="*/ 0 h 108"/>
              <a:gd name="T62" fmla="*/ 20 w 106"/>
              <a:gd name="T63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6" h="108">
                <a:moveTo>
                  <a:pt x="20" y="0"/>
                </a:moveTo>
                <a:lnTo>
                  <a:pt x="20" y="0"/>
                </a:lnTo>
                <a:lnTo>
                  <a:pt x="30" y="2"/>
                </a:lnTo>
                <a:lnTo>
                  <a:pt x="44" y="6"/>
                </a:lnTo>
                <a:lnTo>
                  <a:pt x="60" y="14"/>
                </a:lnTo>
                <a:lnTo>
                  <a:pt x="74" y="26"/>
                </a:lnTo>
                <a:lnTo>
                  <a:pt x="86" y="36"/>
                </a:lnTo>
                <a:lnTo>
                  <a:pt x="96" y="48"/>
                </a:lnTo>
                <a:lnTo>
                  <a:pt x="104" y="58"/>
                </a:lnTo>
                <a:lnTo>
                  <a:pt x="106" y="64"/>
                </a:lnTo>
                <a:lnTo>
                  <a:pt x="106" y="68"/>
                </a:lnTo>
                <a:lnTo>
                  <a:pt x="106" y="68"/>
                </a:lnTo>
                <a:lnTo>
                  <a:pt x="104" y="76"/>
                </a:lnTo>
                <a:lnTo>
                  <a:pt x="100" y="86"/>
                </a:lnTo>
                <a:lnTo>
                  <a:pt x="94" y="94"/>
                </a:lnTo>
                <a:lnTo>
                  <a:pt x="88" y="102"/>
                </a:lnTo>
                <a:lnTo>
                  <a:pt x="78" y="106"/>
                </a:lnTo>
                <a:lnTo>
                  <a:pt x="68" y="108"/>
                </a:lnTo>
                <a:lnTo>
                  <a:pt x="56" y="106"/>
                </a:lnTo>
                <a:lnTo>
                  <a:pt x="44" y="100"/>
                </a:lnTo>
                <a:lnTo>
                  <a:pt x="44" y="100"/>
                </a:lnTo>
                <a:lnTo>
                  <a:pt x="30" y="88"/>
                </a:lnTo>
                <a:lnTo>
                  <a:pt x="18" y="74"/>
                </a:lnTo>
                <a:lnTo>
                  <a:pt x="8" y="58"/>
                </a:lnTo>
                <a:lnTo>
                  <a:pt x="2" y="42"/>
                </a:lnTo>
                <a:lnTo>
                  <a:pt x="0" y="26"/>
                </a:lnTo>
                <a:lnTo>
                  <a:pt x="0" y="18"/>
                </a:lnTo>
                <a:lnTo>
                  <a:pt x="0" y="12"/>
                </a:lnTo>
                <a:lnTo>
                  <a:pt x="4" y="8"/>
                </a:lnTo>
                <a:lnTo>
                  <a:pt x="8" y="4"/>
                </a:lnTo>
                <a:lnTo>
                  <a:pt x="12" y="0"/>
                </a:lnTo>
                <a:lnTo>
                  <a:pt x="20" y="0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7" name="任意多边形 36"/>
          <p:cNvSpPr/>
          <p:nvPr>
            <p:custDataLst>
              <p:tags r:id="rId11"/>
            </p:custDataLst>
          </p:nvPr>
        </p:nvSpPr>
        <p:spPr bwMode="auto">
          <a:xfrm>
            <a:off x="3656227" y="3106001"/>
            <a:ext cx="107699" cy="109732"/>
          </a:xfrm>
          <a:custGeom>
            <a:avLst/>
            <a:gdLst>
              <a:gd name="T0" fmla="*/ 20 w 106"/>
              <a:gd name="T1" fmla="*/ 0 h 108"/>
              <a:gd name="T2" fmla="*/ 20 w 106"/>
              <a:gd name="T3" fmla="*/ 0 h 108"/>
              <a:gd name="T4" fmla="*/ 30 w 106"/>
              <a:gd name="T5" fmla="*/ 2 h 108"/>
              <a:gd name="T6" fmla="*/ 44 w 106"/>
              <a:gd name="T7" fmla="*/ 6 h 108"/>
              <a:gd name="T8" fmla="*/ 60 w 106"/>
              <a:gd name="T9" fmla="*/ 14 h 108"/>
              <a:gd name="T10" fmla="*/ 74 w 106"/>
              <a:gd name="T11" fmla="*/ 26 h 108"/>
              <a:gd name="T12" fmla="*/ 86 w 106"/>
              <a:gd name="T13" fmla="*/ 36 h 108"/>
              <a:gd name="T14" fmla="*/ 96 w 106"/>
              <a:gd name="T15" fmla="*/ 48 h 108"/>
              <a:gd name="T16" fmla="*/ 104 w 106"/>
              <a:gd name="T17" fmla="*/ 58 h 108"/>
              <a:gd name="T18" fmla="*/ 106 w 106"/>
              <a:gd name="T19" fmla="*/ 64 h 108"/>
              <a:gd name="T20" fmla="*/ 106 w 106"/>
              <a:gd name="T21" fmla="*/ 68 h 108"/>
              <a:gd name="T22" fmla="*/ 106 w 106"/>
              <a:gd name="T23" fmla="*/ 68 h 108"/>
              <a:gd name="T24" fmla="*/ 104 w 106"/>
              <a:gd name="T25" fmla="*/ 76 h 108"/>
              <a:gd name="T26" fmla="*/ 100 w 106"/>
              <a:gd name="T27" fmla="*/ 86 h 108"/>
              <a:gd name="T28" fmla="*/ 94 w 106"/>
              <a:gd name="T29" fmla="*/ 94 h 108"/>
              <a:gd name="T30" fmla="*/ 88 w 106"/>
              <a:gd name="T31" fmla="*/ 102 h 108"/>
              <a:gd name="T32" fmla="*/ 78 w 106"/>
              <a:gd name="T33" fmla="*/ 106 h 108"/>
              <a:gd name="T34" fmla="*/ 68 w 106"/>
              <a:gd name="T35" fmla="*/ 108 h 108"/>
              <a:gd name="T36" fmla="*/ 56 w 106"/>
              <a:gd name="T37" fmla="*/ 106 h 108"/>
              <a:gd name="T38" fmla="*/ 44 w 106"/>
              <a:gd name="T39" fmla="*/ 100 h 108"/>
              <a:gd name="T40" fmla="*/ 44 w 106"/>
              <a:gd name="T41" fmla="*/ 100 h 108"/>
              <a:gd name="T42" fmla="*/ 30 w 106"/>
              <a:gd name="T43" fmla="*/ 88 h 108"/>
              <a:gd name="T44" fmla="*/ 18 w 106"/>
              <a:gd name="T45" fmla="*/ 74 h 108"/>
              <a:gd name="T46" fmla="*/ 8 w 106"/>
              <a:gd name="T47" fmla="*/ 58 h 108"/>
              <a:gd name="T48" fmla="*/ 2 w 106"/>
              <a:gd name="T49" fmla="*/ 42 h 108"/>
              <a:gd name="T50" fmla="*/ 0 w 106"/>
              <a:gd name="T51" fmla="*/ 26 h 108"/>
              <a:gd name="T52" fmla="*/ 0 w 106"/>
              <a:gd name="T53" fmla="*/ 18 h 108"/>
              <a:gd name="T54" fmla="*/ 0 w 106"/>
              <a:gd name="T55" fmla="*/ 12 h 108"/>
              <a:gd name="T56" fmla="*/ 4 w 106"/>
              <a:gd name="T57" fmla="*/ 8 h 108"/>
              <a:gd name="T58" fmla="*/ 8 w 106"/>
              <a:gd name="T59" fmla="*/ 4 h 108"/>
              <a:gd name="T60" fmla="*/ 12 w 106"/>
              <a:gd name="T61" fmla="*/ 0 h 108"/>
              <a:gd name="T62" fmla="*/ 20 w 106"/>
              <a:gd name="T63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6" h="108">
                <a:moveTo>
                  <a:pt x="20" y="0"/>
                </a:moveTo>
                <a:lnTo>
                  <a:pt x="20" y="0"/>
                </a:lnTo>
                <a:lnTo>
                  <a:pt x="30" y="2"/>
                </a:lnTo>
                <a:lnTo>
                  <a:pt x="44" y="6"/>
                </a:lnTo>
                <a:lnTo>
                  <a:pt x="60" y="14"/>
                </a:lnTo>
                <a:lnTo>
                  <a:pt x="74" y="26"/>
                </a:lnTo>
                <a:lnTo>
                  <a:pt x="86" y="36"/>
                </a:lnTo>
                <a:lnTo>
                  <a:pt x="96" y="48"/>
                </a:lnTo>
                <a:lnTo>
                  <a:pt x="104" y="58"/>
                </a:lnTo>
                <a:lnTo>
                  <a:pt x="106" y="64"/>
                </a:lnTo>
                <a:lnTo>
                  <a:pt x="106" y="68"/>
                </a:lnTo>
                <a:lnTo>
                  <a:pt x="106" y="68"/>
                </a:lnTo>
                <a:lnTo>
                  <a:pt x="104" y="76"/>
                </a:lnTo>
                <a:lnTo>
                  <a:pt x="100" y="86"/>
                </a:lnTo>
                <a:lnTo>
                  <a:pt x="94" y="94"/>
                </a:lnTo>
                <a:lnTo>
                  <a:pt x="88" y="102"/>
                </a:lnTo>
                <a:lnTo>
                  <a:pt x="78" y="106"/>
                </a:lnTo>
                <a:lnTo>
                  <a:pt x="68" y="108"/>
                </a:lnTo>
                <a:lnTo>
                  <a:pt x="56" y="106"/>
                </a:lnTo>
                <a:lnTo>
                  <a:pt x="44" y="100"/>
                </a:lnTo>
                <a:lnTo>
                  <a:pt x="44" y="100"/>
                </a:lnTo>
                <a:lnTo>
                  <a:pt x="30" y="88"/>
                </a:lnTo>
                <a:lnTo>
                  <a:pt x="18" y="74"/>
                </a:lnTo>
                <a:lnTo>
                  <a:pt x="8" y="58"/>
                </a:lnTo>
                <a:lnTo>
                  <a:pt x="2" y="42"/>
                </a:lnTo>
                <a:lnTo>
                  <a:pt x="0" y="26"/>
                </a:lnTo>
                <a:lnTo>
                  <a:pt x="0" y="18"/>
                </a:lnTo>
                <a:lnTo>
                  <a:pt x="0" y="12"/>
                </a:lnTo>
                <a:lnTo>
                  <a:pt x="4" y="8"/>
                </a:lnTo>
                <a:lnTo>
                  <a:pt x="8" y="4"/>
                </a:lnTo>
                <a:lnTo>
                  <a:pt x="12" y="0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8" name="任意多边形 37"/>
          <p:cNvSpPr/>
          <p:nvPr>
            <p:custDataLst>
              <p:tags r:id="rId12"/>
            </p:custDataLst>
          </p:nvPr>
        </p:nvSpPr>
        <p:spPr bwMode="auto">
          <a:xfrm>
            <a:off x="3522109" y="2925147"/>
            <a:ext cx="280425" cy="182886"/>
          </a:xfrm>
          <a:custGeom>
            <a:avLst/>
            <a:gdLst>
              <a:gd name="T0" fmla="*/ 4 w 276"/>
              <a:gd name="T1" fmla="*/ 114 h 180"/>
              <a:gd name="T2" fmla="*/ 4 w 276"/>
              <a:gd name="T3" fmla="*/ 114 h 180"/>
              <a:gd name="T4" fmla="*/ 14 w 276"/>
              <a:gd name="T5" fmla="*/ 98 h 180"/>
              <a:gd name="T6" fmla="*/ 36 w 276"/>
              <a:gd name="T7" fmla="*/ 62 h 180"/>
              <a:gd name="T8" fmla="*/ 50 w 276"/>
              <a:gd name="T9" fmla="*/ 42 h 180"/>
              <a:gd name="T10" fmla="*/ 64 w 276"/>
              <a:gd name="T11" fmla="*/ 24 h 180"/>
              <a:gd name="T12" fmla="*/ 78 w 276"/>
              <a:gd name="T13" fmla="*/ 8 h 180"/>
              <a:gd name="T14" fmla="*/ 88 w 276"/>
              <a:gd name="T15" fmla="*/ 0 h 180"/>
              <a:gd name="T16" fmla="*/ 88 w 276"/>
              <a:gd name="T17" fmla="*/ 0 h 180"/>
              <a:gd name="T18" fmla="*/ 94 w 276"/>
              <a:gd name="T19" fmla="*/ 0 h 180"/>
              <a:gd name="T20" fmla="*/ 102 w 276"/>
              <a:gd name="T21" fmla="*/ 2 h 180"/>
              <a:gd name="T22" fmla="*/ 122 w 276"/>
              <a:gd name="T23" fmla="*/ 10 h 180"/>
              <a:gd name="T24" fmla="*/ 146 w 276"/>
              <a:gd name="T25" fmla="*/ 22 h 180"/>
              <a:gd name="T26" fmla="*/ 174 w 276"/>
              <a:gd name="T27" fmla="*/ 40 h 180"/>
              <a:gd name="T28" fmla="*/ 228 w 276"/>
              <a:gd name="T29" fmla="*/ 72 h 180"/>
              <a:gd name="T30" fmla="*/ 250 w 276"/>
              <a:gd name="T31" fmla="*/ 82 h 180"/>
              <a:gd name="T32" fmla="*/ 258 w 276"/>
              <a:gd name="T33" fmla="*/ 86 h 180"/>
              <a:gd name="T34" fmla="*/ 266 w 276"/>
              <a:gd name="T35" fmla="*/ 86 h 180"/>
              <a:gd name="T36" fmla="*/ 266 w 276"/>
              <a:gd name="T37" fmla="*/ 86 h 180"/>
              <a:gd name="T38" fmla="*/ 272 w 276"/>
              <a:gd name="T39" fmla="*/ 88 h 180"/>
              <a:gd name="T40" fmla="*/ 276 w 276"/>
              <a:gd name="T41" fmla="*/ 90 h 180"/>
              <a:gd name="T42" fmla="*/ 276 w 276"/>
              <a:gd name="T43" fmla="*/ 92 h 180"/>
              <a:gd name="T44" fmla="*/ 276 w 276"/>
              <a:gd name="T45" fmla="*/ 96 h 180"/>
              <a:gd name="T46" fmla="*/ 272 w 276"/>
              <a:gd name="T47" fmla="*/ 104 h 180"/>
              <a:gd name="T48" fmla="*/ 262 w 276"/>
              <a:gd name="T49" fmla="*/ 112 h 180"/>
              <a:gd name="T50" fmla="*/ 250 w 276"/>
              <a:gd name="T51" fmla="*/ 122 h 180"/>
              <a:gd name="T52" fmla="*/ 236 w 276"/>
              <a:gd name="T53" fmla="*/ 128 h 180"/>
              <a:gd name="T54" fmla="*/ 220 w 276"/>
              <a:gd name="T55" fmla="*/ 132 h 180"/>
              <a:gd name="T56" fmla="*/ 212 w 276"/>
              <a:gd name="T57" fmla="*/ 134 h 180"/>
              <a:gd name="T58" fmla="*/ 206 w 276"/>
              <a:gd name="T59" fmla="*/ 132 h 180"/>
              <a:gd name="T60" fmla="*/ 206 w 276"/>
              <a:gd name="T61" fmla="*/ 132 h 180"/>
              <a:gd name="T62" fmla="*/ 192 w 276"/>
              <a:gd name="T63" fmla="*/ 128 h 180"/>
              <a:gd name="T64" fmla="*/ 178 w 276"/>
              <a:gd name="T65" fmla="*/ 122 h 180"/>
              <a:gd name="T66" fmla="*/ 150 w 276"/>
              <a:gd name="T67" fmla="*/ 106 h 180"/>
              <a:gd name="T68" fmla="*/ 128 w 276"/>
              <a:gd name="T69" fmla="*/ 92 h 180"/>
              <a:gd name="T70" fmla="*/ 118 w 276"/>
              <a:gd name="T71" fmla="*/ 86 h 180"/>
              <a:gd name="T72" fmla="*/ 118 w 276"/>
              <a:gd name="T73" fmla="*/ 86 h 180"/>
              <a:gd name="T74" fmla="*/ 118 w 276"/>
              <a:gd name="T75" fmla="*/ 98 h 180"/>
              <a:gd name="T76" fmla="*/ 118 w 276"/>
              <a:gd name="T77" fmla="*/ 110 h 180"/>
              <a:gd name="T78" fmla="*/ 114 w 276"/>
              <a:gd name="T79" fmla="*/ 126 h 180"/>
              <a:gd name="T80" fmla="*/ 106 w 276"/>
              <a:gd name="T81" fmla="*/ 142 h 180"/>
              <a:gd name="T82" fmla="*/ 102 w 276"/>
              <a:gd name="T83" fmla="*/ 148 h 180"/>
              <a:gd name="T84" fmla="*/ 94 w 276"/>
              <a:gd name="T85" fmla="*/ 156 h 180"/>
              <a:gd name="T86" fmla="*/ 86 w 276"/>
              <a:gd name="T87" fmla="*/ 162 h 180"/>
              <a:gd name="T88" fmla="*/ 78 w 276"/>
              <a:gd name="T89" fmla="*/ 168 h 180"/>
              <a:gd name="T90" fmla="*/ 66 w 276"/>
              <a:gd name="T91" fmla="*/ 174 h 180"/>
              <a:gd name="T92" fmla="*/ 54 w 276"/>
              <a:gd name="T93" fmla="*/ 178 h 180"/>
              <a:gd name="T94" fmla="*/ 54 w 276"/>
              <a:gd name="T95" fmla="*/ 178 h 180"/>
              <a:gd name="T96" fmla="*/ 42 w 276"/>
              <a:gd name="T97" fmla="*/ 180 h 180"/>
              <a:gd name="T98" fmla="*/ 30 w 276"/>
              <a:gd name="T99" fmla="*/ 180 h 180"/>
              <a:gd name="T100" fmla="*/ 22 w 276"/>
              <a:gd name="T101" fmla="*/ 178 h 180"/>
              <a:gd name="T102" fmla="*/ 16 w 276"/>
              <a:gd name="T103" fmla="*/ 176 h 180"/>
              <a:gd name="T104" fmla="*/ 10 w 276"/>
              <a:gd name="T105" fmla="*/ 170 h 180"/>
              <a:gd name="T106" fmla="*/ 6 w 276"/>
              <a:gd name="T107" fmla="*/ 166 h 180"/>
              <a:gd name="T108" fmla="*/ 4 w 276"/>
              <a:gd name="T109" fmla="*/ 160 h 180"/>
              <a:gd name="T110" fmla="*/ 2 w 276"/>
              <a:gd name="T111" fmla="*/ 152 h 180"/>
              <a:gd name="T112" fmla="*/ 0 w 276"/>
              <a:gd name="T113" fmla="*/ 138 h 180"/>
              <a:gd name="T114" fmla="*/ 2 w 276"/>
              <a:gd name="T115" fmla="*/ 126 h 180"/>
              <a:gd name="T116" fmla="*/ 4 w 276"/>
              <a:gd name="T117" fmla="*/ 11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6" h="180">
                <a:moveTo>
                  <a:pt x="4" y="114"/>
                </a:moveTo>
                <a:lnTo>
                  <a:pt x="4" y="114"/>
                </a:lnTo>
                <a:lnTo>
                  <a:pt x="14" y="98"/>
                </a:lnTo>
                <a:lnTo>
                  <a:pt x="36" y="62"/>
                </a:lnTo>
                <a:lnTo>
                  <a:pt x="50" y="42"/>
                </a:lnTo>
                <a:lnTo>
                  <a:pt x="64" y="24"/>
                </a:lnTo>
                <a:lnTo>
                  <a:pt x="78" y="8"/>
                </a:lnTo>
                <a:lnTo>
                  <a:pt x="88" y="0"/>
                </a:lnTo>
                <a:lnTo>
                  <a:pt x="88" y="0"/>
                </a:lnTo>
                <a:lnTo>
                  <a:pt x="94" y="0"/>
                </a:lnTo>
                <a:lnTo>
                  <a:pt x="102" y="2"/>
                </a:lnTo>
                <a:lnTo>
                  <a:pt x="122" y="10"/>
                </a:lnTo>
                <a:lnTo>
                  <a:pt x="146" y="22"/>
                </a:lnTo>
                <a:lnTo>
                  <a:pt x="174" y="40"/>
                </a:lnTo>
                <a:lnTo>
                  <a:pt x="228" y="72"/>
                </a:lnTo>
                <a:lnTo>
                  <a:pt x="250" y="82"/>
                </a:lnTo>
                <a:lnTo>
                  <a:pt x="258" y="86"/>
                </a:lnTo>
                <a:lnTo>
                  <a:pt x="266" y="86"/>
                </a:lnTo>
                <a:lnTo>
                  <a:pt x="266" y="86"/>
                </a:lnTo>
                <a:lnTo>
                  <a:pt x="272" y="88"/>
                </a:lnTo>
                <a:lnTo>
                  <a:pt x="276" y="90"/>
                </a:lnTo>
                <a:lnTo>
                  <a:pt x="276" y="92"/>
                </a:lnTo>
                <a:lnTo>
                  <a:pt x="276" y="96"/>
                </a:lnTo>
                <a:lnTo>
                  <a:pt x="272" y="104"/>
                </a:lnTo>
                <a:lnTo>
                  <a:pt x="262" y="112"/>
                </a:lnTo>
                <a:lnTo>
                  <a:pt x="250" y="122"/>
                </a:lnTo>
                <a:lnTo>
                  <a:pt x="236" y="128"/>
                </a:lnTo>
                <a:lnTo>
                  <a:pt x="220" y="132"/>
                </a:lnTo>
                <a:lnTo>
                  <a:pt x="212" y="134"/>
                </a:lnTo>
                <a:lnTo>
                  <a:pt x="206" y="132"/>
                </a:lnTo>
                <a:lnTo>
                  <a:pt x="206" y="132"/>
                </a:lnTo>
                <a:lnTo>
                  <a:pt x="192" y="128"/>
                </a:lnTo>
                <a:lnTo>
                  <a:pt x="178" y="122"/>
                </a:lnTo>
                <a:lnTo>
                  <a:pt x="150" y="106"/>
                </a:lnTo>
                <a:lnTo>
                  <a:pt x="128" y="92"/>
                </a:lnTo>
                <a:lnTo>
                  <a:pt x="118" y="86"/>
                </a:lnTo>
                <a:lnTo>
                  <a:pt x="118" y="86"/>
                </a:lnTo>
                <a:lnTo>
                  <a:pt x="118" y="98"/>
                </a:lnTo>
                <a:lnTo>
                  <a:pt x="118" y="110"/>
                </a:lnTo>
                <a:lnTo>
                  <a:pt x="114" y="126"/>
                </a:lnTo>
                <a:lnTo>
                  <a:pt x="106" y="142"/>
                </a:lnTo>
                <a:lnTo>
                  <a:pt x="102" y="148"/>
                </a:lnTo>
                <a:lnTo>
                  <a:pt x="94" y="156"/>
                </a:lnTo>
                <a:lnTo>
                  <a:pt x="86" y="162"/>
                </a:lnTo>
                <a:lnTo>
                  <a:pt x="78" y="168"/>
                </a:lnTo>
                <a:lnTo>
                  <a:pt x="66" y="174"/>
                </a:lnTo>
                <a:lnTo>
                  <a:pt x="54" y="178"/>
                </a:lnTo>
                <a:lnTo>
                  <a:pt x="54" y="178"/>
                </a:lnTo>
                <a:lnTo>
                  <a:pt x="42" y="180"/>
                </a:lnTo>
                <a:lnTo>
                  <a:pt x="30" y="180"/>
                </a:lnTo>
                <a:lnTo>
                  <a:pt x="22" y="178"/>
                </a:lnTo>
                <a:lnTo>
                  <a:pt x="16" y="176"/>
                </a:lnTo>
                <a:lnTo>
                  <a:pt x="10" y="170"/>
                </a:lnTo>
                <a:lnTo>
                  <a:pt x="6" y="166"/>
                </a:lnTo>
                <a:lnTo>
                  <a:pt x="4" y="160"/>
                </a:lnTo>
                <a:lnTo>
                  <a:pt x="2" y="152"/>
                </a:lnTo>
                <a:lnTo>
                  <a:pt x="0" y="138"/>
                </a:lnTo>
                <a:lnTo>
                  <a:pt x="2" y="126"/>
                </a:lnTo>
                <a:lnTo>
                  <a:pt x="4" y="114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39" name="任意多边形 38"/>
          <p:cNvSpPr/>
          <p:nvPr>
            <p:custDataLst>
              <p:tags r:id="rId13"/>
            </p:custDataLst>
          </p:nvPr>
        </p:nvSpPr>
        <p:spPr bwMode="auto">
          <a:xfrm>
            <a:off x="3522109" y="2925147"/>
            <a:ext cx="280425" cy="182886"/>
          </a:xfrm>
          <a:custGeom>
            <a:avLst/>
            <a:gdLst>
              <a:gd name="T0" fmla="*/ 4 w 276"/>
              <a:gd name="T1" fmla="*/ 114 h 180"/>
              <a:gd name="T2" fmla="*/ 4 w 276"/>
              <a:gd name="T3" fmla="*/ 114 h 180"/>
              <a:gd name="T4" fmla="*/ 14 w 276"/>
              <a:gd name="T5" fmla="*/ 98 h 180"/>
              <a:gd name="T6" fmla="*/ 36 w 276"/>
              <a:gd name="T7" fmla="*/ 62 h 180"/>
              <a:gd name="T8" fmla="*/ 50 w 276"/>
              <a:gd name="T9" fmla="*/ 42 h 180"/>
              <a:gd name="T10" fmla="*/ 64 w 276"/>
              <a:gd name="T11" fmla="*/ 24 h 180"/>
              <a:gd name="T12" fmla="*/ 78 w 276"/>
              <a:gd name="T13" fmla="*/ 8 h 180"/>
              <a:gd name="T14" fmla="*/ 88 w 276"/>
              <a:gd name="T15" fmla="*/ 0 h 180"/>
              <a:gd name="T16" fmla="*/ 88 w 276"/>
              <a:gd name="T17" fmla="*/ 0 h 180"/>
              <a:gd name="T18" fmla="*/ 94 w 276"/>
              <a:gd name="T19" fmla="*/ 0 h 180"/>
              <a:gd name="T20" fmla="*/ 102 w 276"/>
              <a:gd name="T21" fmla="*/ 2 h 180"/>
              <a:gd name="T22" fmla="*/ 122 w 276"/>
              <a:gd name="T23" fmla="*/ 10 h 180"/>
              <a:gd name="T24" fmla="*/ 146 w 276"/>
              <a:gd name="T25" fmla="*/ 22 h 180"/>
              <a:gd name="T26" fmla="*/ 174 w 276"/>
              <a:gd name="T27" fmla="*/ 40 h 180"/>
              <a:gd name="T28" fmla="*/ 228 w 276"/>
              <a:gd name="T29" fmla="*/ 72 h 180"/>
              <a:gd name="T30" fmla="*/ 250 w 276"/>
              <a:gd name="T31" fmla="*/ 82 h 180"/>
              <a:gd name="T32" fmla="*/ 258 w 276"/>
              <a:gd name="T33" fmla="*/ 86 h 180"/>
              <a:gd name="T34" fmla="*/ 266 w 276"/>
              <a:gd name="T35" fmla="*/ 86 h 180"/>
              <a:gd name="T36" fmla="*/ 266 w 276"/>
              <a:gd name="T37" fmla="*/ 86 h 180"/>
              <a:gd name="T38" fmla="*/ 272 w 276"/>
              <a:gd name="T39" fmla="*/ 88 h 180"/>
              <a:gd name="T40" fmla="*/ 276 w 276"/>
              <a:gd name="T41" fmla="*/ 90 h 180"/>
              <a:gd name="T42" fmla="*/ 276 w 276"/>
              <a:gd name="T43" fmla="*/ 92 h 180"/>
              <a:gd name="T44" fmla="*/ 276 w 276"/>
              <a:gd name="T45" fmla="*/ 96 h 180"/>
              <a:gd name="T46" fmla="*/ 272 w 276"/>
              <a:gd name="T47" fmla="*/ 104 h 180"/>
              <a:gd name="T48" fmla="*/ 262 w 276"/>
              <a:gd name="T49" fmla="*/ 112 h 180"/>
              <a:gd name="T50" fmla="*/ 250 w 276"/>
              <a:gd name="T51" fmla="*/ 122 h 180"/>
              <a:gd name="T52" fmla="*/ 236 w 276"/>
              <a:gd name="T53" fmla="*/ 128 h 180"/>
              <a:gd name="T54" fmla="*/ 220 w 276"/>
              <a:gd name="T55" fmla="*/ 132 h 180"/>
              <a:gd name="T56" fmla="*/ 212 w 276"/>
              <a:gd name="T57" fmla="*/ 134 h 180"/>
              <a:gd name="T58" fmla="*/ 206 w 276"/>
              <a:gd name="T59" fmla="*/ 132 h 180"/>
              <a:gd name="T60" fmla="*/ 206 w 276"/>
              <a:gd name="T61" fmla="*/ 132 h 180"/>
              <a:gd name="T62" fmla="*/ 192 w 276"/>
              <a:gd name="T63" fmla="*/ 128 h 180"/>
              <a:gd name="T64" fmla="*/ 178 w 276"/>
              <a:gd name="T65" fmla="*/ 122 h 180"/>
              <a:gd name="T66" fmla="*/ 150 w 276"/>
              <a:gd name="T67" fmla="*/ 106 h 180"/>
              <a:gd name="T68" fmla="*/ 128 w 276"/>
              <a:gd name="T69" fmla="*/ 92 h 180"/>
              <a:gd name="T70" fmla="*/ 118 w 276"/>
              <a:gd name="T71" fmla="*/ 86 h 180"/>
              <a:gd name="T72" fmla="*/ 118 w 276"/>
              <a:gd name="T73" fmla="*/ 86 h 180"/>
              <a:gd name="T74" fmla="*/ 118 w 276"/>
              <a:gd name="T75" fmla="*/ 98 h 180"/>
              <a:gd name="T76" fmla="*/ 118 w 276"/>
              <a:gd name="T77" fmla="*/ 110 h 180"/>
              <a:gd name="T78" fmla="*/ 114 w 276"/>
              <a:gd name="T79" fmla="*/ 126 h 180"/>
              <a:gd name="T80" fmla="*/ 106 w 276"/>
              <a:gd name="T81" fmla="*/ 142 h 180"/>
              <a:gd name="T82" fmla="*/ 102 w 276"/>
              <a:gd name="T83" fmla="*/ 148 h 180"/>
              <a:gd name="T84" fmla="*/ 94 w 276"/>
              <a:gd name="T85" fmla="*/ 156 h 180"/>
              <a:gd name="T86" fmla="*/ 86 w 276"/>
              <a:gd name="T87" fmla="*/ 162 h 180"/>
              <a:gd name="T88" fmla="*/ 78 w 276"/>
              <a:gd name="T89" fmla="*/ 168 h 180"/>
              <a:gd name="T90" fmla="*/ 66 w 276"/>
              <a:gd name="T91" fmla="*/ 174 h 180"/>
              <a:gd name="T92" fmla="*/ 54 w 276"/>
              <a:gd name="T93" fmla="*/ 178 h 180"/>
              <a:gd name="T94" fmla="*/ 54 w 276"/>
              <a:gd name="T95" fmla="*/ 178 h 180"/>
              <a:gd name="T96" fmla="*/ 42 w 276"/>
              <a:gd name="T97" fmla="*/ 180 h 180"/>
              <a:gd name="T98" fmla="*/ 30 w 276"/>
              <a:gd name="T99" fmla="*/ 180 h 180"/>
              <a:gd name="T100" fmla="*/ 22 w 276"/>
              <a:gd name="T101" fmla="*/ 178 h 180"/>
              <a:gd name="T102" fmla="*/ 16 w 276"/>
              <a:gd name="T103" fmla="*/ 176 h 180"/>
              <a:gd name="T104" fmla="*/ 10 w 276"/>
              <a:gd name="T105" fmla="*/ 170 h 180"/>
              <a:gd name="T106" fmla="*/ 6 w 276"/>
              <a:gd name="T107" fmla="*/ 166 h 180"/>
              <a:gd name="T108" fmla="*/ 4 w 276"/>
              <a:gd name="T109" fmla="*/ 160 h 180"/>
              <a:gd name="T110" fmla="*/ 2 w 276"/>
              <a:gd name="T111" fmla="*/ 152 h 180"/>
              <a:gd name="T112" fmla="*/ 0 w 276"/>
              <a:gd name="T113" fmla="*/ 138 h 180"/>
              <a:gd name="T114" fmla="*/ 2 w 276"/>
              <a:gd name="T115" fmla="*/ 126 h 180"/>
              <a:gd name="T116" fmla="*/ 4 w 276"/>
              <a:gd name="T117" fmla="*/ 11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6" h="180">
                <a:moveTo>
                  <a:pt x="4" y="114"/>
                </a:moveTo>
                <a:lnTo>
                  <a:pt x="4" y="114"/>
                </a:lnTo>
                <a:lnTo>
                  <a:pt x="14" y="98"/>
                </a:lnTo>
                <a:lnTo>
                  <a:pt x="36" y="62"/>
                </a:lnTo>
                <a:lnTo>
                  <a:pt x="50" y="42"/>
                </a:lnTo>
                <a:lnTo>
                  <a:pt x="64" y="24"/>
                </a:lnTo>
                <a:lnTo>
                  <a:pt x="78" y="8"/>
                </a:lnTo>
                <a:lnTo>
                  <a:pt x="88" y="0"/>
                </a:lnTo>
                <a:lnTo>
                  <a:pt x="88" y="0"/>
                </a:lnTo>
                <a:lnTo>
                  <a:pt x="94" y="0"/>
                </a:lnTo>
                <a:lnTo>
                  <a:pt x="102" y="2"/>
                </a:lnTo>
                <a:lnTo>
                  <a:pt x="122" y="10"/>
                </a:lnTo>
                <a:lnTo>
                  <a:pt x="146" y="22"/>
                </a:lnTo>
                <a:lnTo>
                  <a:pt x="174" y="40"/>
                </a:lnTo>
                <a:lnTo>
                  <a:pt x="228" y="72"/>
                </a:lnTo>
                <a:lnTo>
                  <a:pt x="250" y="82"/>
                </a:lnTo>
                <a:lnTo>
                  <a:pt x="258" y="86"/>
                </a:lnTo>
                <a:lnTo>
                  <a:pt x="266" y="86"/>
                </a:lnTo>
                <a:lnTo>
                  <a:pt x="266" y="86"/>
                </a:lnTo>
                <a:lnTo>
                  <a:pt x="272" y="88"/>
                </a:lnTo>
                <a:lnTo>
                  <a:pt x="276" y="90"/>
                </a:lnTo>
                <a:lnTo>
                  <a:pt x="276" y="92"/>
                </a:lnTo>
                <a:lnTo>
                  <a:pt x="276" y="96"/>
                </a:lnTo>
                <a:lnTo>
                  <a:pt x="272" y="104"/>
                </a:lnTo>
                <a:lnTo>
                  <a:pt x="262" y="112"/>
                </a:lnTo>
                <a:lnTo>
                  <a:pt x="250" y="122"/>
                </a:lnTo>
                <a:lnTo>
                  <a:pt x="236" y="128"/>
                </a:lnTo>
                <a:lnTo>
                  <a:pt x="220" y="132"/>
                </a:lnTo>
                <a:lnTo>
                  <a:pt x="212" y="134"/>
                </a:lnTo>
                <a:lnTo>
                  <a:pt x="206" y="132"/>
                </a:lnTo>
                <a:lnTo>
                  <a:pt x="206" y="132"/>
                </a:lnTo>
                <a:lnTo>
                  <a:pt x="192" y="128"/>
                </a:lnTo>
                <a:lnTo>
                  <a:pt x="178" y="122"/>
                </a:lnTo>
                <a:lnTo>
                  <a:pt x="150" y="106"/>
                </a:lnTo>
                <a:lnTo>
                  <a:pt x="128" y="92"/>
                </a:lnTo>
                <a:lnTo>
                  <a:pt x="118" y="86"/>
                </a:lnTo>
                <a:lnTo>
                  <a:pt x="118" y="86"/>
                </a:lnTo>
                <a:lnTo>
                  <a:pt x="118" y="98"/>
                </a:lnTo>
                <a:lnTo>
                  <a:pt x="118" y="110"/>
                </a:lnTo>
                <a:lnTo>
                  <a:pt x="114" y="126"/>
                </a:lnTo>
                <a:lnTo>
                  <a:pt x="106" y="142"/>
                </a:lnTo>
                <a:lnTo>
                  <a:pt x="102" y="148"/>
                </a:lnTo>
                <a:lnTo>
                  <a:pt x="94" y="156"/>
                </a:lnTo>
                <a:lnTo>
                  <a:pt x="86" y="162"/>
                </a:lnTo>
                <a:lnTo>
                  <a:pt x="78" y="168"/>
                </a:lnTo>
                <a:lnTo>
                  <a:pt x="66" y="174"/>
                </a:lnTo>
                <a:lnTo>
                  <a:pt x="54" y="178"/>
                </a:lnTo>
                <a:lnTo>
                  <a:pt x="54" y="178"/>
                </a:lnTo>
                <a:lnTo>
                  <a:pt x="42" y="180"/>
                </a:lnTo>
                <a:lnTo>
                  <a:pt x="30" y="180"/>
                </a:lnTo>
                <a:lnTo>
                  <a:pt x="22" y="178"/>
                </a:lnTo>
                <a:lnTo>
                  <a:pt x="16" y="176"/>
                </a:lnTo>
                <a:lnTo>
                  <a:pt x="10" y="170"/>
                </a:lnTo>
                <a:lnTo>
                  <a:pt x="6" y="166"/>
                </a:lnTo>
                <a:lnTo>
                  <a:pt x="4" y="160"/>
                </a:lnTo>
                <a:lnTo>
                  <a:pt x="2" y="152"/>
                </a:lnTo>
                <a:lnTo>
                  <a:pt x="0" y="138"/>
                </a:lnTo>
                <a:lnTo>
                  <a:pt x="2" y="126"/>
                </a:lnTo>
                <a:lnTo>
                  <a:pt x="4" y="11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0" name="任意多边形 39"/>
          <p:cNvSpPr/>
          <p:nvPr>
            <p:custDataLst>
              <p:tags r:id="rId14"/>
            </p:custDataLst>
          </p:nvPr>
        </p:nvSpPr>
        <p:spPr bwMode="auto">
          <a:xfrm>
            <a:off x="2237843" y="2858089"/>
            <a:ext cx="1359453" cy="432831"/>
          </a:xfrm>
          <a:custGeom>
            <a:avLst/>
            <a:gdLst>
              <a:gd name="T0" fmla="*/ 42 w 1338"/>
              <a:gd name="T1" fmla="*/ 0 h 426"/>
              <a:gd name="T2" fmla="*/ 54 w 1338"/>
              <a:gd name="T3" fmla="*/ 2 h 426"/>
              <a:gd name="T4" fmla="*/ 158 w 1338"/>
              <a:gd name="T5" fmla="*/ 62 h 426"/>
              <a:gd name="T6" fmla="*/ 276 w 1338"/>
              <a:gd name="T7" fmla="*/ 124 h 426"/>
              <a:gd name="T8" fmla="*/ 386 w 1338"/>
              <a:gd name="T9" fmla="*/ 172 h 426"/>
              <a:gd name="T10" fmla="*/ 468 w 1338"/>
              <a:gd name="T11" fmla="*/ 202 h 426"/>
              <a:gd name="T12" fmla="*/ 556 w 1338"/>
              <a:gd name="T13" fmla="*/ 228 h 426"/>
              <a:gd name="T14" fmla="*/ 652 w 1338"/>
              <a:gd name="T15" fmla="*/ 248 h 426"/>
              <a:gd name="T16" fmla="*/ 752 w 1338"/>
              <a:gd name="T17" fmla="*/ 260 h 426"/>
              <a:gd name="T18" fmla="*/ 858 w 1338"/>
              <a:gd name="T19" fmla="*/ 262 h 426"/>
              <a:gd name="T20" fmla="*/ 968 w 1338"/>
              <a:gd name="T21" fmla="*/ 254 h 426"/>
              <a:gd name="T22" fmla="*/ 1082 w 1338"/>
              <a:gd name="T23" fmla="*/ 232 h 426"/>
              <a:gd name="T24" fmla="*/ 1198 w 1338"/>
              <a:gd name="T25" fmla="*/ 196 h 426"/>
              <a:gd name="T26" fmla="*/ 1258 w 1338"/>
              <a:gd name="T27" fmla="*/ 172 h 426"/>
              <a:gd name="T28" fmla="*/ 1278 w 1338"/>
              <a:gd name="T29" fmla="*/ 188 h 426"/>
              <a:gd name="T30" fmla="*/ 1304 w 1338"/>
              <a:gd name="T31" fmla="*/ 220 h 426"/>
              <a:gd name="T32" fmla="*/ 1328 w 1338"/>
              <a:gd name="T33" fmla="*/ 268 h 426"/>
              <a:gd name="T34" fmla="*/ 1338 w 1338"/>
              <a:gd name="T35" fmla="*/ 298 h 426"/>
              <a:gd name="T36" fmla="*/ 1272 w 1338"/>
              <a:gd name="T37" fmla="*/ 328 h 426"/>
              <a:gd name="T38" fmla="*/ 1166 w 1338"/>
              <a:gd name="T39" fmla="*/ 364 h 426"/>
              <a:gd name="T40" fmla="*/ 1018 w 1338"/>
              <a:gd name="T41" fmla="*/ 402 h 426"/>
              <a:gd name="T42" fmla="*/ 934 w 1338"/>
              <a:gd name="T43" fmla="*/ 416 h 426"/>
              <a:gd name="T44" fmla="*/ 840 w 1338"/>
              <a:gd name="T45" fmla="*/ 424 h 426"/>
              <a:gd name="T46" fmla="*/ 742 w 1338"/>
              <a:gd name="T47" fmla="*/ 426 h 426"/>
              <a:gd name="T48" fmla="*/ 640 w 1338"/>
              <a:gd name="T49" fmla="*/ 420 h 426"/>
              <a:gd name="T50" fmla="*/ 534 w 1338"/>
              <a:gd name="T51" fmla="*/ 402 h 426"/>
              <a:gd name="T52" fmla="*/ 426 w 1338"/>
              <a:gd name="T53" fmla="*/ 374 h 426"/>
              <a:gd name="T54" fmla="*/ 316 w 1338"/>
              <a:gd name="T55" fmla="*/ 330 h 426"/>
              <a:gd name="T56" fmla="*/ 206 w 1338"/>
              <a:gd name="T57" fmla="*/ 274 h 426"/>
              <a:gd name="T58" fmla="*/ 98 w 1338"/>
              <a:gd name="T59" fmla="*/ 198 h 426"/>
              <a:gd name="T60" fmla="*/ 72 w 1338"/>
              <a:gd name="T61" fmla="*/ 172 h 426"/>
              <a:gd name="T62" fmla="*/ 26 w 1338"/>
              <a:gd name="T63" fmla="*/ 112 h 426"/>
              <a:gd name="T64" fmla="*/ 8 w 1338"/>
              <a:gd name="T65" fmla="*/ 78 h 426"/>
              <a:gd name="T66" fmla="*/ 0 w 1338"/>
              <a:gd name="T67" fmla="*/ 44 h 426"/>
              <a:gd name="T68" fmla="*/ 2 w 1338"/>
              <a:gd name="T69" fmla="*/ 30 h 426"/>
              <a:gd name="T70" fmla="*/ 10 w 1338"/>
              <a:gd name="T71" fmla="*/ 18 h 426"/>
              <a:gd name="T72" fmla="*/ 22 w 1338"/>
              <a:gd name="T73" fmla="*/ 8 h 426"/>
              <a:gd name="T74" fmla="*/ 42 w 1338"/>
              <a:gd name="T75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38" h="426">
                <a:moveTo>
                  <a:pt x="42" y="0"/>
                </a:moveTo>
                <a:lnTo>
                  <a:pt x="42" y="0"/>
                </a:lnTo>
                <a:lnTo>
                  <a:pt x="46" y="0"/>
                </a:lnTo>
                <a:lnTo>
                  <a:pt x="54" y="2"/>
                </a:lnTo>
                <a:lnTo>
                  <a:pt x="78" y="16"/>
                </a:lnTo>
                <a:lnTo>
                  <a:pt x="158" y="62"/>
                </a:lnTo>
                <a:lnTo>
                  <a:pt x="212" y="92"/>
                </a:lnTo>
                <a:lnTo>
                  <a:pt x="276" y="124"/>
                </a:lnTo>
                <a:lnTo>
                  <a:pt x="346" y="156"/>
                </a:lnTo>
                <a:lnTo>
                  <a:pt x="386" y="172"/>
                </a:lnTo>
                <a:lnTo>
                  <a:pt x="426" y="188"/>
                </a:lnTo>
                <a:lnTo>
                  <a:pt x="468" y="202"/>
                </a:lnTo>
                <a:lnTo>
                  <a:pt x="512" y="216"/>
                </a:lnTo>
                <a:lnTo>
                  <a:pt x="556" y="228"/>
                </a:lnTo>
                <a:lnTo>
                  <a:pt x="604" y="238"/>
                </a:lnTo>
                <a:lnTo>
                  <a:pt x="652" y="248"/>
                </a:lnTo>
                <a:lnTo>
                  <a:pt x="702" y="254"/>
                </a:lnTo>
                <a:lnTo>
                  <a:pt x="752" y="260"/>
                </a:lnTo>
                <a:lnTo>
                  <a:pt x="804" y="262"/>
                </a:lnTo>
                <a:lnTo>
                  <a:pt x="858" y="262"/>
                </a:lnTo>
                <a:lnTo>
                  <a:pt x="912" y="260"/>
                </a:lnTo>
                <a:lnTo>
                  <a:pt x="968" y="254"/>
                </a:lnTo>
                <a:lnTo>
                  <a:pt x="1024" y="246"/>
                </a:lnTo>
                <a:lnTo>
                  <a:pt x="1082" y="232"/>
                </a:lnTo>
                <a:lnTo>
                  <a:pt x="1140" y="216"/>
                </a:lnTo>
                <a:lnTo>
                  <a:pt x="1198" y="196"/>
                </a:lnTo>
                <a:lnTo>
                  <a:pt x="1258" y="172"/>
                </a:lnTo>
                <a:lnTo>
                  <a:pt x="1258" y="172"/>
                </a:lnTo>
                <a:lnTo>
                  <a:pt x="1268" y="180"/>
                </a:lnTo>
                <a:lnTo>
                  <a:pt x="1278" y="188"/>
                </a:lnTo>
                <a:lnTo>
                  <a:pt x="1290" y="202"/>
                </a:lnTo>
                <a:lnTo>
                  <a:pt x="1304" y="220"/>
                </a:lnTo>
                <a:lnTo>
                  <a:pt x="1316" y="242"/>
                </a:lnTo>
                <a:lnTo>
                  <a:pt x="1328" y="268"/>
                </a:lnTo>
                <a:lnTo>
                  <a:pt x="1338" y="298"/>
                </a:lnTo>
                <a:lnTo>
                  <a:pt x="1338" y="298"/>
                </a:lnTo>
                <a:lnTo>
                  <a:pt x="1308" y="312"/>
                </a:lnTo>
                <a:lnTo>
                  <a:pt x="1272" y="328"/>
                </a:lnTo>
                <a:lnTo>
                  <a:pt x="1224" y="346"/>
                </a:lnTo>
                <a:lnTo>
                  <a:pt x="1166" y="364"/>
                </a:lnTo>
                <a:lnTo>
                  <a:pt x="1096" y="384"/>
                </a:lnTo>
                <a:lnTo>
                  <a:pt x="1018" y="402"/>
                </a:lnTo>
                <a:lnTo>
                  <a:pt x="976" y="408"/>
                </a:lnTo>
                <a:lnTo>
                  <a:pt x="934" y="416"/>
                </a:lnTo>
                <a:lnTo>
                  <a:pt x="888" y="420"/>
                </a:lnTo>
                <a:lnTo>
                  <a:pt x="840" y="424"/>
                </a:lnTo>
                <a:lnTo>
                  <a:pt x="792" y="426"/>
                </a:lnTo>
                <a:lnTo>
                  <a:pt x="742" y="426"/>
                </a:lnTo>
                <a:lnTo>
                  <a:pt x="692" y="424"/>
                </a:lnTo>
                <a:lnTo>
                  <a:pt x="640" y="420"/>
                </a:lnTo>
                <a:lnTo>
                  <a:pt x="588" y="412"/>
                </a:lnTo>
                <a:lnTo>
                  <a:pt x="534" y="402"/>
                </a:lnTo>
                <a:lnTo>
                  <a:pt x="480" y="390"/>
                </a:lnTo>
                <a:lnTo>
                  <a:pt x="426" y="374"/>
                </a:lnTo>
                <a:lnTo>
                  <a:pt x="370" y="354"/>
                </a:lnTo>
                <a:lnTo>
                  <a:pt x="316" y="330"/>
                </a:lnTo>
                <a:lnTo>
                  <a:pt x="262" y="304"/>
                </a:lnTo>
                <a:lnTo>
                  <a:pt x="206" y="274"/>
                </a:lnTo>
                <a:lnTo>
                  <a:pt x="152" y="238"/>
                </a:lnTo>
                <a:lnTo>
                  <a:pt x="98" y="198"/>
                </a:lnTo>
                <a:lnTo>
                  <a:pt x="98" y="198"/>
                </a:lnTo>
                <a:lnTo>
                  <a:pt x="72" y="172"/>
                </a:lnTo>
                <a:lnTo>
                  <a:pt x="48" y="144"/>
                </a:lnTo>
                <a:lnTo>
                  <a:pt x="26" y="112"/>
                </a:lnTo>
                <a:lnTo>
                  <a:pt x="16" y="94"/>
                </a:lnTo>
                <a:lnTo>
                  <a:pt x="8" y="78"/>
                </a:lnTo>
                <a:lnTo>
                  <a:pt x="2" y="60"/>
                </a:lnTo>
                <a:lnTo>
                  <a:pt x="0" y="44"/>
                </a:lnTo>
                <a:lnTo>
                  <a:pt x="0" y="38"/>
                </a:lnTo>
                <a:lnTo>
                  <a:pt x="2" y="30"/>
                </a:lnTo>
                <a:lnTo>
                  <a:pt x="6" y="24"/>
                </a:lnTo>
                <a:lnTo>
                  <a:pt x="10" y="18"/>
                </a:lnTo>
                <a:lnTo>
                  <a:pt x="16" y="12"/>
                </a:lnTo>
                <a:lnTo>
                  <a:pt x="22" y="8"/>
                </a:lnTo>
                <a:lnTo>
                  <a:pt x="32" y="2"/>
                </a:lnTo>
                <a:lnTo>
                  <a:pt x="42" y="0"/>
                </a:lnTo>
                <a:close/>
              </a:path>
            </a:pathLst>
          </a:custGeom>
          <a:solidFill>
            <a:srgbClr val="474C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1" name="任意多边形 40"/>
          <p:cNvSpPr/>
          <p:nvPr>
            <p:custDataLst>
              <p:tags r:id="rId15"/>
            </p:custDataLst>
          </p:nvPr>
        </p:nvSpPr>
        <p:spPr bwMode="auto">
          <a:xfrm>
            <a:off x="2237843" y="2858089"/>
            <a:ext cx="1359453" cy="432831"/>
          </a:xfrm>
          <a:custGeom>
            <a:avLst/>
            <a:gdLst>
              <a:gd name="T0" fmla="*/ 42 w 1338"/>
              <a:gd name="T1" fmla="*/ 0 h 426"/>
              <a:gd name="T2" fmla="*/ 54 w 1338"/>
              <a:gd name="T3" fmla="*/ 2 h 426"/>
              <a:gd name="T4" fmla="*/ 158 w 1338"/>
              <a:gd name="T5" fmla="*/ 62 h 426"/>
              <a:gd name="T6" fmla="*/ 276 w 1338"/>
              <a:gd name="T7" fmla="*/ 124 h 426"/>
              <a:gd name="T8" fmla="*/ 386 w 1338"/>
              <a:gd name="T9" fmla="*/ 172 h 426"/>
              <a:gd name="T10" fmla="*/ 468 w 1338"/>
              <a:gd name="T11" fmla="*/ 202 h 426"/>
              <a:gd name="T12" fmla="*/ 556 w 1338"/>
              <a:gd name="T13" fmla="*/ 228 h 426"/>
              <a:gd name="T14" fmla="*/ 652 w 1338"/>
              <a:gd name="T15" fmla="*/ 248 h 426"/>
              <a:gd name="T16" fmla="*/ 752 w 1338"/>
              <a:gd name="T17" fmla="*/ 260 h 426"/>
              <a:gd name="T18" fmla="*/ 858 w 1338"/>
              <a:gd name="T19" fmla="*/ 262 h 426"/>
              <a:gd name="T20" fmla="*/ 968 w 1338"/>
              <a:gd name="T21" fmla="*/ 254 h 426"/>
              <a:gd name="T22" fmla="*/ 1082 w 1338"/>
              <a:gd name="T23" fmla="*/ 232 h 426"/>
              <a:gd name="T24" fmla="*/ 1198 w 1338"/>
              <a:gd name="T25" fmla="*/ 196 h 426"/>
              <a:gd name="T26" fmla="*/ 1258 w 1338"/>
              <a:gd name="T27" fmla="*/ 172 h 426"/>
              <a:gd name="T28" fmla="*/ 1278 w 1338"/>
              <a:gd name="T29" fmla="*/ 188 h 426"/>
              <a:gd name="T30" fmla="*/ 1304 w 1338"/>
              <a:gd name="T31" fmla="*/ 220 h 426"/>
              <a:gd name="T32" fmla="*/ 1328 w 1338"/>
              <a:gd name="T33" fmla="*/ 268 h 426"/>
              <a:gd name="T34" fmla="*/ 1338 w 1338"/>
              <a:gd name="T35" fmla="*/ 298 h 426"/>
              <a:gd name="T36" fmla="*/ 1272 w 1338"/>
              <a:gd name="T37" fmla="*/ 328 h 426"/>
              <a:gd name="T38" fmla="*/ 1166 w 1338"/>
              <a:gd name="T39" fmla="*/ 364 h 426"/>
              <a:gd name="T40" fmla="*/ 1018 w 1338"/>
              <a:gd name="T41" fmla="*/ 402 h 426"/>
              <a:gd name="T42" fmla="*/ 934 w 1338"/>
              <a:gd name="T43" fmla="*/ 416 h 426"/>
              <a:gd name="T44" fmla="*/ 840 w 1338"/>
              <a:gd name="T45" fmla="*/ 424 h 426"/>
              <a:gd name="T46" fmla="*/ 742 w 1338"/>
              <a:gd name="T47" fmla="*/ 426 h 426"/>
              <a:gd name="T48" fmla="*/ 640 w 1338"/>
              <a:gd name="T49" fmla="*/ 420 h 426"/>
              <a:gd name="T50" fmla="*/ 534 w 1338"/>
              <a:gd name="T51" fmla="*/ 402 h 426"/>
              <a:gd name="T52" fmla="*/ 426 w 1338"/>
              <a:gd name="T53" fmla="*/ 374 h 426"/>
              <a:gd name="T54" fmla="*/ 316 w 1338"/>
              <a:gd name="T55" fmla="*/ 330 h 426"/>
              <a:gd name="T56" fmla="*/ 206 w 1338"/>
              <a:gd name="T57" fmla="*/ 274 h 426"/>
              <a:gd name="T58" fmla="*/ 98 w 1338"/>
              <a:gd name="T59" fmla="*/ 198 h 426"/>
              <a:gd name="T60" fmla="*/ 72 w 1338"/>
              <a:gd name="T61" fmla="*/ 172 h 426"/>
              <a:gd name="T62" fmla="*/ 26 w 1338"/>
              <a:gd name="T63" fmla="*/ 112 h 426"/>
              <a:gd name="T64" fmla="*/ 8 w 1338"/>
              <a:gd name="T65" fmla="*/ 78 h 426"/>
              <a:gd name="T66" fmla="*/ 0 w 1338"/>
              <a:gd name="T67" fmla="*/ 44 h 426"/>
              <a:gd name="T68" fmla="*/ 2 w 1338"/>
              <a:gd name="T69" fmla="*/ 30 h 426"/>
              <a:gd name="T70" fmla="*/ 10 w 1338"/>
              <a:gd name="T71" fmla="*/ 18 h 426"/>
              <a:gd name="T72" fmla="*/ 22 w 1338"/>
              <a:gd name="T73" fmla="*/ 8 h 426"/>
              <a:gd name="T74" fmla="*/ 42 w 1338"/>
              <a:gd name="T75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38" h="426">
                <a:moveTo>
                  <a:pt x="42" y="0"/>
                </a:moveTo>
                <a:lnTo>
                  <a:pt x="42" y="0"/>
                </a:lnTo>
                <a:lnTo>
                  <a:pt x="46" y="0"/>
                </a:lnTo>
                <a:lnTo>
                  <a:pt x="54" y="2"/>
                </a:lnTo>
                <a:lnTo>
                  <a:pt x="78" y="16"/>
                </a:lnTo>
                <a:lnTo>
                  <a:pt x="158" y="62"/>
                </a:lnTo>
                <a:lnTo>
                  <a:pt x="212" y="92"/>
                </a:lnTo>
                <a:lnTo>
                  <a:pt x="276" y="124"/>
                </a:lnTo>
                <a:lnTo>
                  <a:pt x="346" y="156"/>
                </a:lnTo>
                <a:lnTo>
                  <a:pt x="386" y="172"/>
                </a:lnTo>
                <a:lnTo>
                  <a:pt x="426" y="188"/>
                </a:lnTo>
                <a:lnTo>
                  <a:pt x="468" y="202"/>
                </a:lnTo>
                <a:lnTo>
                  <a:pt x="512" y="216"/>
                </a:lnTo>
                <a:lnTo>
                  <a:pt x="556" y="228"/>
                </a:lnTo>
                <a:lnTo>
                  <a:pt x="604" y="238"/>
                </a:lnTo>
                <a:lnTo>
                  <a:pt x="652" y="248"/>
                </a:lnTo>
                <a:lnTo>
                  <a:pt x="702" y="254"/>
                </a:lnTo>
                <a:lnTo>
                  <a:pt x="752" y="260"/>
                </a:lnTo>
                <a:lnTo>
                  <a:pt x="804" y="262"/>
                </a:lnTo>
                <a:lnTo>
                  <a:pt x="858" y="262"/>
                </a:lnTo>
                <a:lnTo>
                  <a:pt x="912" y="260"/>
                </a:lnTo>
                <a:lnTo>
                  <a:pt x="968" y="254"/>
                </a:lnTo>
                <a:lnTo>
                  <a:pt x="1024" y="246"/>
                </a:lnTo>
                <a:lnTo>
                  <a:pt x="1082" y="232"/>
                </a:lnTo>
                <a:lnTo>
                  <a:pt x="1140" y="216"/>
                </a:lnTo>
                <a:lnTo>
                  <a:pt x="1198" y="196"/>
                </a:lnTo>
                <a:lnTo>
                  <a:pt x="1258" y="172"/>
                </a:lnTo>
                <a:lnTo>
                  <a:pt x="1258" y="172"/>
                </a:lnTo>
                <a:lnTo>
                  <a:pt x="1268" y="180"/>
                </a:lnTo>
                <a:lnTo>
                  <a:pt x="1278" y="188"/>
                </a:lnTo>
                <a:lnTo>
                  <a:pt x="1290" y="202"/>
                </a:lnTo>
                <a:lnTo>
                  <a:pt x="1304" y="220"/>
                </a:lnTo>
                <a:lnTo>
                  <a:pt x="1316" y="242"/>
                </a:lnTo>
                <a:lnTo>
                  <a:pt x="1328" y="268"/>
                </a:lnTo>
                <a:lnTo>
                  <a:pt x="1338" y="298"/>
                </a:lnTo>
                <a:lnTo>
                  <a:pt x="1338" y="298"/>
                </a:lnTo>
                <a:lnTo>
                  <a:pt x="1308" y="312"/>
                </a:lnTo>
                <a:lnTo>
                  <a:pt x="1272" y="328"/>
                </a:lnTo>
                <a:lnTo>
                  <a:pt x="1224" y="346"/>
                </a:lnTo>
                <a:lnTo>
                  <a:pt x="1166" y="364"/>
                </a:lnTo>
                <a:lnTo>
                  <a:pt x="1096" y="384"/>
                </a:lnTo>
                <a:lnTo>
                  <a:pt x="1018" y="402"/>
                </a:lnTo>
                <a:lnTo>
                  <a:pt x="976" y="408"/>
                </a:lnTo>
                <a:lnTo>
                  <a:pt x="934" y="416"/>
                </a:lnTo>
                <a:lnTo>
                  <a:pt x="888" y="420"/>
                </a:lnTo>
                <a:lnTo>
                  <a:pt x="840" y="424"/>
                </a:lnTo>
                <a:lnTo>
                  <a:pt x="792" y="426"/>
                </a:lnTo>
                <a:lnTo>
                  <a:pt x="742" y="426"/>
                </a:lnTo>
                <a:lnTo>
                  <a:pt x="692" y="424"/>
                </a:lnTo>
                <a:lnTo>
                  <a:pt x="640" y="420"/>
                </a:lnTo>
                <a:lnTo>
                  <a:pt x="588" y="412"/>
                </a:lnTo>
                <a:lnTo>
                  <a:pt x="534" y="402"/>
                </a:lnTo>
                <a:lnTo>
                  <a:pt x="480" y="390"/>
                </a:lnTo>
                <a:lnTo>
                  <a:pt x="426" y="374"/>
                </a:lnTo>
                <a:lnTo>
                  <a:pt x="370" y="354"/>
                </a:lnTo>
                <a:lnTo>
                  <a:pt x="316" y="330"/>
                </a:lnTo>
                <a:lnTo>
                  <a:pt x="262" y="304"/>
                </a:lnTo>
                <a:lnTo>
                  <a:pt x="206" y="274"/>
                </a:lnTo>
                <a:lnTo>
                  <a:pt x="152" y="238"/>
                </a:lnTo>
                <a:lnTo>
                  <a:pt x="98" y="198"/>
                </a:lnTo>
                <a:lnTo>
                  <a:pt x="98" y="198"/>
                </a:lnTo>
                <a:lnTo>
                  <a:pt x="72" y="172"/>
                </a:lnTo>
                <a:lnTo>
                  <a:pt x="48" y="144"/>
                </a:lnTo>
                <a:lnTo>
                  <a:pt x="26" y="112"/>
                </a:lnTo>
                <a:lnTo>
                  <a:pt x="16" y="94"/>
                </a:lnTo>
                <a:lnTo>
                  <a:pt x="8" y="78"/>
                </a:lnTo>
                <a:lnTo>
                  <a:pt x="2" y="60"/>
                </a:lnTo>
                <a:lnTo>
                  <a:pt x="0" y="44"/>
                </a:lnTo>
                <a:lnTo>
                  <a:pt x="0" y="38"/>
                </a:lnTo>
                <a:lnTo>
                  <a:pt x="2" y="30"/>
                </a:lnTo>
                <a:lnTo>
                  <a:pt x="6" y="24"/>
                </a:lnTo>
                <a:lnTo>
                  <a:pt x="10" y="18"/>
                </a:lnTo>
                <a:lnTo>
                  <a:pt x="16" y="12"/>
                </a:lnTo>
                <a:lnTo>
                  <a:pt x="22" y="8"/>
                </a:lnTo>
                <a:lnTo>
                  <a:pt x="32" y="2"/>
                </a:lnTo>
                <a:lnTo>
                  <a:pt x="4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2" name="任意多边形 41"/>
          <p:cNvSpPr/>
          <p:nvPr>
            <p:custDataLst>
              <p:tags r:id="rId16"/>
            </p:custDataLst>
          </p:nvPr>
        </p:nvSpPr>
        <p:spPr bwMode="auto">
          <a:xfrm>
            <a:off x="2158593" y="1852216"/>
            <a:ext cx="154437" cy="416574"/>
          </a:xfrm>
          <a:custGeom>
            <a:avLst/>
            <a:gdLst>
              <a:gd name="T0" fmla="*/ 80 w 152"/>
              <a:gd name="T1" fmla="*/ 2 h 410"/>
              <a:gd name="T2" fmla="*/ 80 w 152"/>
              <a:gd name="T3" fmla="*/ 2 h 410"/>
              <a:gd name="T4" fmla="*/ 84 w 152"/>
              <a:gd name="T5" fmla="*/ 10 h 410"/>
              <a:gd name="T6" fmla="*/ 100 w 152"/>
              <a:gd name="T7" fmla="*/ 32 h 410"/>
              <a:gd name="T8" fmla="*/ 118 w 152"/>
              <a:gd name="T9" fmla="*/ 66 h 410"/>
              <a:gd name="T10" fmla="*/ 128 w 152"/>
              <a:gd name="T11" fmla="*/ 88 h 410"/>
              <a:gd name="T12" fmla="*/ 136 w 152"/>
              <a:gd name="T13" fmla="*/ 112 h 410"/>
              <a:gd name="T14" fmla="*/ 144 w 152"/>
              <a:gd name="T15" fmla="*/ 138 h 410"/>
              <a:gd name="T16" fmla="*/ 150 w 152"/>
              <a:gd name="T17" fmla="*/ 168 h 410"/>
              <a:gd name="T18" fmla="*/ 152 w 152"/>
              <a:gd name="T19" fmla="*/ 198 h 410"/>
              <a:gd name="T20" fmla="*/ 152 w 152"/>
              <a:gd name="T21" fmla="*/ 230 h 410"/>
              <a:gd name="T22" fmla="*/ 148 w 152"/>
              <a:gd name="T23" fmla="*/ 264 h 410"/>
              <a:gd name="T24" fmla="*/ 138 w 152"/>
              <a:gd name="T25" fmla="*/ 298 h 410"/>
              <a:gd name="T26" fmla="*/ 124 w 152"/>
              <a:gd name="T27" fmla="*/ 334 h 410"/>
              <a:gd name="T28" fmla="*/ 116 w 152"/>
              <a:gd name="T29" fmla="*/ 352 h 410"/>
              <a:gd name="T30" fmla="*/ 106 w 152"/>
              <a:gd name="T31" fmla="*/ 370 h 410"/>
              <a:gd name="T32" fmla="*/ 106 w 152"/>
              <a:gd name="T33" fmla="*/ 370 h 410"/>
              <a:gd name="T34" fmla="*/ 96 w 152"/>
              <a:gd name="T35" fmla="*/ 386 h 410"/>
              <a:gd name="T36" fmla="*/ 84 w 152"/>
              <a:gd name="T37" fmla="*/ 398 h 410"/>
              <a:gd name="T38" fmla="*/ 74 w 152"/>
              <a:gd name="T39" fmla="*/ 406 h 410"/>
              <a:gd name="T40" fmla="*/ 66 w 152"/>
              <a:gd name="T41" fmla="*/ 408 h 410"/>
              <a:gd name="T42" fmla="*/ 56 w 152"/>
              <a:gd name="T43" fmla="*/ 410 h 410"/>
              <a:gd name="T44" fmla="*/ 48 w 152"/>
              <a:gd name="T45" fmla="*/ 406 h 410"/>
              <a:gd name="T46" fmla="*/ 42 w 152"/>
              <a:gd name="T47" fmla="*/ 400 h 410"/>
              <a:gd name="T48" fmla="*/ 34 w 152"/>
              <a:gd name="T49" fmla="*/ 390 h 410"/>
              <a:gd name="T50" fmla="*/ 28 w 152"/>
              <a:gd name="T51" fmla="*/ 380 h 410"/>
              <a:gd name="T52" fmla="*/ 22 w 152"/>
              <a:gd name="T53" fmla="*/ 366 h 410"/>
              <a:gd name="T54" fmla="*/ 12 w 152"/>
              <a:gd name="T55" fmla="*/ 332 h 410"/>
              <a:gd name="T56" fmla="*/ 6 w 152"/>
              <a:gd name="T57" fmla="*/ 292 h 410"/>
              <a:gd name="T58" fmla="*/ 0 w 152"/>
              <a:gd name="T59" fmla="*/ 250 h 410"/>
              <a:gd name="T60" fmla="*/ 0 w 152"/>
              <a:gd name="T61" fmla="*/ 204 h 410"/>
              <a:gd name="T62" fmla="*/ 0 w 152"/>
              <a:gd name="T63" fmla="*/ 158 h 410"/>
              <a:gd name="T64" fmla="*/ 6 w 152"/>
              <a:gd name="T65" fmla="*/ 114 h 410"/>
              <a:gd name="T66" fmla="*/ 14 w 152"/>
              <a:gd name="T67" fmla="*/ 76 h 410"/>
              <a:gd name="T68" fmla="*/ 18 w 152"/>
              <a:gd name="T69" fmla="*/ 58 h 410"/>
              <a:gd name="T70" fmla="*/ 24 w 152"/>
              <a:gd name="T71" fmla="*/ 42 h 410"/>
              <a:gd name="T72" fmla="*/ 32 w 152"/>
              <a:gd name="T73" fmla="*/ 30 h 410"/>
              <a:gd name="T74" fmla="*/ 38 w 152"/>
              <a:gd name="T75" fmla="*/ 18 h 410"/>
              <a:gd name="T76" fmla="*/ 48 w 152"/>
              <a:gd name="T77" fmla="*/ 10 h 410"/>
              <a:gd name="T78" fmla="*/ 58 w 152"/>
              <a:gd name="T79" fmla="*/ 4 h 410"/>
              <a:gd name="T80" fmla="*/ 68 w 152"/>
              <a:gd name="T81" fmla="*/ 0 h 410"/>
              <a:gd name="T82" fmla="*/ 80 w 152"/>
              <a:gd name="T83" fmla="*/ 2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2" h="410">
                <a:moveTo>
                  <a:pt x="80" y="2"/>
                </a:moveTo>
                <a:lnTo>
                  <a:pt x="80" y="2"/>
                </a:lnTo>
                <a:lnTo>
                  <a:pt x="84" y="10"/>
                </a:lnTo>
                <a:lnTo>
                  <a:pt x="100" y="32"/>
                </a:lnTo>
                <a:lnTo>
                  <a:pt x="118" y="66"/>
                </a:lnTo>
                <a:lnTo>
                  <a:pt x="128" y="88"/>
                </a:lnTo>
                <a:lnTo>
                  <a:pt x="136" y="112"/>
                </a:lnTo>
                <a:lnTo>
                  <a:pt x="144" y="138"/>
                </a:lnTo>
                <a:lnTo>
                  <a:pt x="150" y="168"/>
                </a:lnTo>
                <a:lnTo>
                  <a:pt x="152" y="198"/>
                </a:lnTo>
                <a:lnTo>
                  <a:pt x="152" y="230"/>
                </a:lnTo>
                <a:lnTo>
                  <a:pt x="148" y="264"/>
                </a:lnTo>
                <a:lnTo>
                  <a:pt x="138" y="298"/>
                </a:lnTo>
                <a:lnTo>
                  <a:pt x="124" y="334"/>
                </a:lnTo>
                <a:lnTo>
                  <a:pt x="116" y="352"/>
                </a:lnTo>
                <a:lnTo>
                  <a:pt x="106" y="370"/>
                </a:lnTo>
                <a:lnTo>
                  <a:pt x="106" y="370"/>
                </a:lnTo>
                <a:lnTo>
                  <a:pt x="96" y="386"/>
                </a:lnTo>
                <a:lnTo>
                  <a:pt x="84" y="398"/>
                </a:lnTo>
                <a:lnTo>
                  <a:pt x="74" y="406"/>
                </a:lnTo>
                <a:lnTo>
                  <a:pt x="66" y="408"/>
                </a:lnTo>
                <a:lnTo>
                  <a:pt x="56" y="410"/>
                </a:lnTo>
                <a:lnTo>
                  <a:pt x="48" y="406"/>
                </a:lnTo>
                <a:lnTo>
                  <a:pt x="42" y="400"/>
                </a:lnTo>
                <a:lnTo>
                  <a:pt x="34" y="390"/>
                </a:lnTo>
                <a:lnTo>
                  <a:pt x="28" y="380"/>
                </a:lnTo>
                <a:lnTo>
                  <a:pt x="22" y="366"/>
                </a:lnTo>
                <a:lnTo>
                  <a:pt x="12" y="332"/>
                </a:lnTo>
                <a:lnTo>
                  <a:pt x="6" y="292"/>
                </a:lnTo>
                <a:lnTo>
                  <a:pt x="0" y="250"/>
                </a:lnTo>
                <a:lnTo>
                  <a:pt x="0" y="204"/>
                </a:lnTo>
                <a:lnTo>
                  <a:pt x="0" y="158"/>
                </a:lnTo>
                <a:lnTo>
                  <a:pt x="6" y="114"/>
                </a:lnTo>
                <a:lnTo>
                  <a:pt x="14" y="76"/>
                </a:lnTo>
                <a:lnTo>
                  <a:pt x="18" y="58"/>
                </a:lnTo>
                <a:lnTo>
                  <a:pt x="24" y="42"/>
                </a:lnTo>
                <a:lnTo>
                  <a:pt x="32" y="30"/>
                </a:lnTo>
                <a:lnTo>
                  <a:pt x="38" y="18"/>
                </a:lnTo>
                <a:lnTo>
                  <a:pt x="48" y="10"/>
                </a:lnTo>
                <a:lnTo>
                  <a:pt x="58" y="4"/>
                </a:lnTo>
                <a:lnTo>
                  <a:pt x="68" y="0"/>
                </a:lnTo>
                <a:lnTo>
                  <a:pt x="80" y="2"/>
                </a:lnTo>
                <a:close/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43" name="任意多边形 42"/>
          <p:cNvSpPr/>
          <p:nvPr>
            <p:custDataLst>
              <p:tags r:id="rId17"/>
            </p:custDataLst>
          </p:nvPr>
        </p:nvSpPr>
        <p:spPr bwMode="auto">
          <a:xfrm>
            <a:off x="2158593" y="1852216"/>
            <a:ext cx="154437" cy="416574"/>
          </a:xfrm>
          <a:custGeom>
            <a:avLst/>
            <a:gdLst>
              <a:gd name="T0" fmla="*/ 80 w 152"/>
              <a:gd name="T1" fmla="*/ 2 h 410"/>
              <a:gd name="T2" fmla="*/ 80 w 152"/>
              <a:gd name="T3" fmla="*/ 2 h 410"/>
              <a:gd name="T4" fmla="*/ 84 w 152"/>
              <a:gd name="T5" fmla="*/ 10 h 410"/>
              <a:gd name="T6" fmla="*/ 100 w 152"/>
              <a:gd name="T7" fmla="*/ 32 h 410"/>
              <a:gd name="T8" fmla="*/ 118 w 152"/>
              <a:gd name="T9" fmla="*/ 66 h 410"/>
              <a:gd name="T10" fmla="*/ 128 w 152"/>
              <a:gd name="T11" fmla="*/ 88 h 410"/>
              <a:gd name="T12" fmla="*/ 136 w 152"/>
              <a:gd name="T13" fmla="*/ 112 h 410"/>
              <a:gd name="T14" fmla="*/ 144 w 152"/>
              <a:gd name="T15" fmla="*/ 138 h 410"/>
              <a:gd name="T16" fmla="*/ 150 w 152"/>
              <a:gd name="T17" fmla="*/ 168 h 410"/>
              <a:gd name="T18" fmla="*/ 152 w 152"/>
              <a:gd name="T19" fmla="*/ 198 h 410"/>
              <a:gd name="T20" fmla="*/ 152 w 152"/>
              <a:gd name="T21" fmla="*/ 230 h 410"/>
              <a:gd name="T22" fmla="*/ 148 w 152"/>
              <a:gd name="T23" fmla="*/ 264 h 410"/>
              <a:gd name="T24" fmla="*/ 138 w 152"/>
              <a:gd name="T25" fmla="*/ 298 h 410"/>
              <a:gd name="T26" fmla="*/ 124 w 152"/>
              <a:gd name="T27" fmla="*/ 334 h 410"/>
              <a:gd name="T28" fmla="*/ 116 w 152"/>
              <a:gd name="T29" fmla="*/ 352 h 410"/>
              <a:gd name="T30" fmla="*/ 106 w 152"/>
              <a:gd name="T31" fmla="*/ 370 h 410"/>
              <a:gd name="T32" fmla="*/ 106 w 152"/>
              <a:gd name="T33" fmla="*/ 370 h 410"/>
              <a:gd name="T34" fmla="*/ 96 w 152"/>
              <a:gd name="T35" fmla="*/ 386 h 410"/>
              <a:gd name="T36" fmla="*/ 84 w 152"/>
              <a:gd name="T37" fmla="*/ 398 h 410"/>
              <a:gd name="T38" fmla="*/ 74 w 152"/>
              <a:gd name="T39" fmla="*/ 406 h 410"/>
              <a:gd name="T40" fmla="*/ 66 w 152"/>
              <a:gd name="T41" fmla="*/ 408 h 410"/>
              <a:gd name="T42" fmla="*/ 56 w 152"/>
              <a:gd name="T43" fmla="*/ 410 h 410"/>
              <a:gd name="T44" fmla="*/ 48 w 152"/>
              <a:gd name="T45" fmla="*/ 406 h 410"/>
              <a:gd name="T46" fmla="*/ 42 w 152"/>
              <a:gd name="T47" fmla="*/ 400 h 410"/>
              <a:gd name="T48" fmla="*/ 34 w 152"/>
              <a:gd name="T49" fmla="*/ 390 h 410"/>
              <a:gd name="T50" fmla="*/ 28 w 152"/>
              <a:gd name="T51" fmla="*/ 380 h 410"/>
              <a:gd name="T52" fmla="*/ 22 w 152"/>
              <a:gd name="T53" fmla="*/ 366 h 410"/>
              <a:gd name="T54" fmla="*/ 12 w 152"/>
              <a:gd name="T55" fmla="*/ 332 h 410"/>
              <a:gd name="T56" fmla="*/ 6 w 152"/>
              <a:gd name="T57" fmla="*/ 292 h 410"/>
              <a:gd name="T58" fmla="*/ 0 w 152"/>
              <a:gd name="T59" fmla="*/ 250 h 410"/>
              <a:gd name="T60" fmla="*/ 0 w 152"/>
              <a:gd name="T61" fmla="*/ 204 h 410"/>
              <a:gd name="T62" fmla="*/ 0 w 152"/>
              <a:gd name="T63" fmla="*/ 158 h 410"/>
              <a:gd name="T64" fmla="*/ 6 w 152"/>
              <a:gd name="T65" fmla="*/ 114 h 410"/>
              <a:gd name="T66" fmla="*/ 14 w 152"/>
              <a:gd name="T67" fmla="*/ 76 h 410"/>
              <a:gd name="T68" fmla="*/ 18 w 152"/>
              <a:gd name="T69" fmla="*/ 58 h 410"/>
              <a:gd name="T70" fmla="*/ 24 w 152"/>
              <a:gd name="T71" fmla="*/ 42 h 410"/>
              <a:gd name="T72" fmla="*/ 32 w 152"/>
              <a:gd name="T73" fmla="*/ 30 h 410"/>
              <a:gd name="T74" fmla="*/ 38 w 152"/>
              <a:gd name="T75" fmla="*/ 18 h 410"/>
              <a:gd name="T76" fmla="*/ 48 w 152"/>
              <a:gd name="T77" fmla="*/ 10 h 410"/>
              <a:gd name="T78" fmla="*/ 58 w 152"/>
              <a:gd name="T79" fmla="*/ 4 h 410"/>
              <a:gd name="T80" fmla="*/ 68 w 152"/>
              <a:gd name="T81" fmla="*/ 0 h 410"/>
              <a:gd name="T82" fmla="*/ 80 w 152"/>
              <a:gd name="T83" fmla="*/ 2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2" h="410">
                <a:moveTo>
                  <a:pt x="80" y="2"/>
                </a:moveTo>
                <a:lnTo>
                  <a:pt x="80" y="2"/>
                </a:lnTo>
                <a:lnTo>
                  <a:pt x="84" y="10"/>
                </a:lnTo>
                <a:lnTo>
                  <a:pt x="100" y="32"/>
                </a:lnTo>
                <a:lnTo>
                  <a:pt x="118" y="66"/>
                </a:lnTo>
                <a:lnTo>
                  <a:pt x="128" y="88"/>
                </a:lnTo>
                <a:lnTo>
                  <a:pt x="136" y="112"/>
                </a:lnTo>
                <a:lnTo>
                  <a:pt x="144" y="138"/>
                </a:lnTo>
                <a:lnTo>
                  <a:pt x="150" y="168"/>
                </a:lnTo>
                <a:lnTo>
                  <a:pt x="152" y="198"/>
                </a:lnTo>
                <a:lnTo>
                  <a:pt x="152" y="230"/>
                </a:lnTo>
                <a:lnTo>
                  <a:pt x="148" y="264"/>
                </a:lnTo>
                <a:lnTo>
                  <a:pt x="138" y="298"/>
                </a:lnTo>
                <a:lnTo>
                  <a:pt x="124" y="334"/>
                </a:lnTo>
                <a:lnTo>
                  <a:pt x="116" y="352"/>
                </a:lnTo>
                <a:lnTo>
                  <a:pt x="106" y="370"/>
                </a:lnTo>
                <a:lnTo>
                  <a:pt x="106" y="370"/>
                </a:lnTo>
                <a:lnTo>
                  <a:pt x="96" y="386"/>
                </a:lnTo>
                <a:lnTo>
                  <a:pt x="84" y="398"/>
                </a:lnTo>
                <a:lnTo>
                  <a:pt x="74" y="406"/>
                </a:lnTo>
                <a:lnTo>
                  <a:pt x="66" y="408"/>
                </a:lnTo>
                <a:lnTo>
                  <a:pt x="56" y="410"/>
                </a:lnTo>
                <a:lnTo>
                  <a:pt x="48" y="406"/>
                </a:lnTo>
                <a:lnTo>
                  <a:pt x="42" y="400"/>
                </a:lnTo>
                <a:lnTo>
                  <a:pt x="34" y="390"/>
                </a:lnTo>
                <a:lnTo>
                  <a:pt x="28" y="380"/>
                </a:lnTo>
                <a:lnTo>
                  <a:pt x="22" y="366"/>
                </a:lnTo>
                <a:lnTo>
                  <a:pt x="12" y="332"/>
                </a:lnTo>
                <a:lnTo>
                  <a:pt x="6" y="292"/>
                </a:lnTo>
                <a:lnTo>
                  <a:pt x="0" y="250"/>
                </a:lnTo>
                <a:lnTo>
                  <a:pt x="0" y="204"/>
                </a:lnTo>
                <a:lnTo>
                  <a:pt x="0" y="158"/>
                </a:lnTo>
                <a:lnTo>
                  <a:pt x="6" y="114"/>
                </a:lnTo>
                <a:lnTo>
                  <a:pt x="14" y="76"/>
                </a:lnTo>
                <a:lnTo>
                  <a:pt x="18" y="58"/>
                </a:lnTo>
                <a:lnTo>
                  <a:pt x="24" y="42"/>
                </a:lnTo>
                <a:lnTo>
                  <a:pt x="32" y="30"/>
                </a:lnTo>
                <a:lnTo>
                  <a:pt x="38" y="18"/>
                </a:lnTo>
                <a:lnTo>
                  <a:pt x="48" y="10"/>
                </a:lnTo>
                <a:lnTo>
                  <a:pt x="58" y="4"/>
                </a:lnTo>
                <a:lnTo>
                  <a:pt x="68" y="0"/>
                </a:lnTo>
                <a:lnTo>
                  <a:pt x="8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4" name="任意多边形 43"/>
          <p:cNvSpPr/>
          <p:nvPr>
            <p:custDataLst>
              <p:tags r:id="rId18"/>
            </p:custDataLst>
          </p:nvPr>
        </p:nvSpPr>
        <p:spPr bwMode="auto">
          <a:xfrm>
            <a:off x="1650576" y="1801415"/>
            <a:ext cx="684808" cy="951007"/>
          </a:xfrm>
          <a:custGeom>
            <a:avLst/>
            <a:gdLst>
              <a:gd name="T0" fmla="*/ 556 w 674"/>
              <a:gd name="T1" fmla="*/ 106 h 936"/>
              <a:gd name="T2" fmla="*/ 598 w 674"/>
              <a:gd name="T3" fmla="*/ 256 h 936"/>
              <a:gd name="T4" fmla="*/ 646 w 674"/>
              <a:gd name="T5" fmla="*/ 458 h 936"/>
              <a:gd name="T6" fmla="*/ 664 w 674"/>
              <a:gd name="T7" fmla="*/ 564 h 936"/>
              <a:gd name="T8" fmla="*/ 674 w 674"/>
              <a:gd name="T9" fmla="*/ 664 h 936"/>
              <a:gd name="T10" fmla="*/ 672 w 674"/>
              <a:gd name="T11" fmla="*/ 750 h 936"/>
              <a:gd name="T12" fmla="*/ 670 w 674"/>
              <a:gd name="T13" fmla="*/ 768 h 936"/>
              <a:gd name="T14" fmla="*/ 656 w 674"/>
              <a:gd name="T15" fmla="*/ 802 h 936"/>
              <a:gd name="T16" fmla="*/ 638 w 674"/>
              <a:gd name="T17" fmla="*/ 832 h 936"/>
              <a:gd name="T18" fmla="*/ 612 w 674"/>
              <a:gd name="T19" fmla="*/ 858 h 936"/>
              <a:gd name="T20" fmla="*/ 580 w 674"/>
              <a:gd name="T21" fmla="*/ 880 h 936"/>
              <a:gd name="T22" fmla="*/ 526 w 674"/>
              <a:gd name="T23" fmla="*/ 906 h 936"/>
              <a:gd name="T24" fmla="*/ 444 w 674"/>
              <a:gd name="T25" fmla="*/ 928 h 936"/>
              <a:gd name="T26" fmla="*/ 360 w 674"/>
              <a:gd name="T27" fmla="*/ 936 h 936"/>
              <a:gd name="T28" fmla="*/ 280 w 674"/>
              <a:gd name="T29" fmla="*/ 934 h 936"/>
              <a:gd name="T30" fmla="*/ 214 w 674"/>
              <a:gd name="T31" fmla="*/ 920 h 936"/>
              <a:gd name="T32" fmla="*/ 178 w 674"/>
              <a:gd name="T33" fmla="*/ 904 h 936"/>
              <a:gd name="T34" fmla="*/ 170 w 674"/>
              <a:gd name="T35" fmla="*/ 896 h 936"/>
              <a:gd name="T36" fmla="*/ 138 w 674"/>
              <a:gd name="T37" fmla="*/ 860 h 936"/>
              <a:gd name="T38" fmla="*/ 110 w 674"/>
              <a:gd name="T39" fmla="*/ 810 h 936"/>
              <a:gd name="T40" fmla="*/ 84 w 674"/>
              <a:gd name="T41" fmla="*/ 750 h 936"/>
              <a:gd name="T42" fmla="*/ 46 w 674"/>
              <a:gd name="T43" fmla="*/ 632 h 936"/>
              <a:gd name="T44" fmla="*/ 22 w 674"/>
              <a:gd name="T45" fmla="*/ 540 h 936"/>
              <a:gd name="T46" fmla="*/ 12 w 674"/>
              <a:gd name="T47" fmla="*/ 482 h 936"/>
              <a:gd name="T48" fmla="*/ 0 w 674"/>
              <a:gd name="T49" fmla="*/ 348 h 936"/>
              <a:gd name="T50" fmla="*/ 0 w 674"/>
              <a:gd name="T51" fmla="*/ 272 h 936"/>
              <a:gd name="T52" fmla="*/ 8 w 674"/>
              <a:gd name="T53" fmla="*/ 198 h 936"/>
              <a:gd name="T54" fmla="*/ 28 w 674"/>
              <a:gd name="T55" fmla="*/ 134 h 936"/>
              <a:gd name="T56" fmla="*/ 42 w 674"/>
              <a:gd name="T57" fmla="*/ 110 h 936"/>
              <a:gd name="T58" fmla="*/ 60 w 674"/>
              <a:gd name="T59" fmla="*/ 90 h 936"/>
              <a:gd name="T60" fmla="*/ 82 w 674"/>
              <a:gd name="T61" fmla="*/ 72 h 936"/>
              <a:gd name="T62" fmla="*/ 140 w 674"/>
              <a:gd name="T63" fmla="*/ 42 h 936"/>
              <a:gd name="T64" fmla="*/ 208 w 674"/>
              <a:gd name="T65" fmla="*/ 20 h 936"/>
              <a:gd name="T66" fmla="*/ 282 w 674"/>
              <a:gd name="T67" fmla="*/ 4 h 936"/>
              <a:gd name="T68" fmla="*/ 356 w 674"/>
              <a:gd name="T69" fmla="*/ 0 h 936"/>
              <a:gd name="T70" fmla="*/ 428 w 674"/>
              <a:gd name="T71" fmla="*/ 10 h 936"/>
              <a:gd name="T72" fmla="*/ 476 w 674"/>
              <a:gd name="T73" fmla="*/ 26 h 936"/>
              <a:gd name="T74" fmla="*/ 504 w 674"/>
              <a:gd name="T75" fmla="*/ 42 h 936"/>
              <a:gd name="T76" fmla="*/ 528 w 674"/>
              <a:gd name="T77" fmla="*/ 64 h 936"/>
              <a:gd name="T78" fmla="*/ 548 w 674"/>
              <a:gd name="T79" fmla="*/ 90 h 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74" h="936">
                <a:moveTo>
                  <a:pt x="556" y="106"/>
                </a:moveTo>
                <a:lnTo>
                  <a:pt x="556" y="106"/>
                </a:lnTo>
                <a:lnTo>
                  <a:pt x="578" y="178"/>
                </a:lnTo>
                <a:lnTo>
                  <a:pt x="598" y="256"/>
                </a:lnTo>
                <a:lnTo>
                  <a:pt x="622" y="352"/>
                </a:lnTo>
                <a:lnTo>
                  <a:pt x="646" y="458"/>
                </a:lnTo>
                <a:lnTo>
                  <a:pt x="656" y="510"/>
                </a:lnTo>
                <a:lnTo>
                  <a:pt x="664" y="564"/>
                </a:lnTo>
                <a:lnTo>
                  <a:pt x="670" y="616"/>
                </a:lnTo>
                <a:lnTo>
                  <a:pt x="674" y="664"/>
                </a:lnTo>
                <a:lnTo>
                  <a:pt x="674" y="710"/>
                </a:lnTo>
                <a:lnTo>
                  <a:pt x="672" y="750"/>
                </a:lnTo>
                <a:lnTo>
                  <a:pt x="672" y="750"/>
                </a:lnTo>
                <a:lnTo>
                  <a:pt x="670" y="768"/>
                </a:lnTo>
                <a:lnTo>
                  <a:pt x="664" y="786"/>
                </a:lnTo>
                <a:lnTo>
                  <a:pt x="656" y="802"/>
                </a:lnTo>
                <a:lnTo>
                  <a:pt x="648" y="818"/>
                </a:lnTo>
                <a:lnTo>
                  <a:pt x="638" y="832"/>
                </a:lnTo>
                <a:lnTo>
                  <a:pt x="624" y="846"/>
                </a:lnTo>
                <a:lnTo>
                  <a:pt x="612" y="858"/>
                </a:lnTo>
                <a:lnTo>
                  <a:pt x="596" y="870"/>
                </a:lnTo>
                <a:lnTo>
                  <a:pt x="580" y="880"/>
                </a:lnTo>
                <a:lnTo>
                  <a:pt x="562" y="890"/>
                </a:lnTo>
                <a:lnTo>
                  <a:pt x="526" y="906"/>
                </a:lnTo>
                <a:lnTo>
                  <a:pt x="486" y="918"/>
                </a:lnTo>
                <a:lnTo>
                  <a:pt x="444" y="928"/>
                </a:lnTo>
                <a:lnTo>
                  <a:pt x="402" y="934"/>
                </a:lnTo>
                <a:lnTo>
                  <a:pt x="360" y="936"/>
                </a:lnTo>
                <a:lnTo>
                  <a:pt x="320" y="936"/>
                </a:lnTo>
                <a:lnTo>
                  <a:pt x="280" y="934"/>
                </a:lnTo>
                <a:lnTo>
                  <a:pt x="246" y="928"/>
                </a:lnTo>
                <a:lnTo>
                  <a:pt x="214" y="920"/>
                </a:lnTo>
                <a:lnTo>
                  <a:pt x="188" y="910"/>
                </a:lnTo>
                <a:lnTo>
                  <a:pt x="178" y="904"/>
                </a:lnTo>
                <a:lnTo>
                  <a:pt x="170" y="896"/>
                </a:lnTo>
                <a:lnTo>
                  <a:pt x="170" y="896"/>
                </a:lnTo>
                <a:lnTo>
                  <a:pt x="154" y="880"/>
                </a:lnTo>
                <a:lnTo>
                  <a:pt x="138" y="860"/>
                </a:lnTo>
                <a:lnTo>
                  <a:pt x="124" y="836"/>
                </a:lnTo>
                <a:lnTo>
                  <a:pt x="110" y="810"/>
                </a:lnTo>
                <a:lnTo>
                  <a:pt x="96" y="780"/>
                </a:lnTo>
                <a:lnTo>
                  <a:pt x="84" y="750"/>
                </a:lnTo>
                <a:lnTo>
                  <a:pt x="64" y="690"/>
                </a:lnTo>
                <a:lnTo>
                  <a:pt x="46" y="632"/>
                </a:lnTo>
                <a:lnTo>
                  <a:pt x="34" y="586"/>
                </a:lnTo>
                <a:lnTo>
                  <a:pt x="22" y="540"/>
                </a:lnTo>
                <a:lnTo>
                  <a:pt x="22" y="540"/>
                </a:lnTo>
                <a:lnTo>
                  <a:pt x="12" y="482"/>
                </a:lnTo>
                <a:lnTo>
                  <a:pt x="6" y="422"/>
                </a:lnTo>
                <a:lnTo>
                  <a:pt x="0" y="348"/>
                </a:lnTo>
                <a:lnTo>
                  <a:pt x="0" y="310"/>
                </a:lnTo>
                <a:lnTo>
                  <a:pt x="0" y="272"/>
                </a:lnTo>
                <a:lnTo>
                  <a:pt x="4" y="234"/>
                </a:lnTo>
                <a:lnTo>
                  <a:pt x="8" y="198"/>
                </a:lnTo>
                <a:lnTo>
                  <a:pt x="16" y="164"/>
                </a:lnTo>
                <a:lnTo>
                  <a:pt x="28" y="134"/>
                </a:lnTo>
                <a:lnTo>
                  <a:pt x="34" y="122"/>
                </a:lnTo>
                <a:lnTo>
                  <a:pt x="42" y="110"/>
                </a:lnTo>
                <a:lnTo>
                  <a:pt x="50" y="98"/>
                </a:lnTo>
                <a:lnTo>
                  <a:pt x="60" y="90"/>
                </a:lnTo>
                <a:lnTo>
                  <a:pt x="60" y="90"/>
                </a:lnTo>
                <a:lnTo>
                  <a:pt x="82" y="72"/>
                </a:lnTo>
                <a:lnTo>
                  <a:pt x="110" y="58"/>
                </a:lnTo>
                <a:lnTo>
                  <a:pt x="140" y="42"/>
                </a:lnTo>
                <a:lnTo>
                  <a:pt x="172" y="30"/>
                </a:lnTo>
                <a:lnTo>
                  <a:pt x="208" y="20"/>
                </a:lnTo>
                <a:lnTo>
                  <a:pt x="244" y="10"/>
                </a:lnTo>
                <a:lnTo>
                  <a:pt x="282" y="4"/>
                </a:lnTo>
                <a:lnTo>
                  <a:pt x="320" y="0"/>
                </a:lnTo>
                <a:lnTo>
                  <a:pt x="356" y="0"/>
                </a:lnTo>
                <a:lnTo>
                  <a:pt x="394" y="2"/>
                </a:lnTo>
                <a:lnTo>
                  <a:pt x="428" y="10"/>
                </a:lnTo>
                <a:lnTo>
                  <a:pt x="460" y="20"/>
                </a:lnTo>
                <a:lnTo>
                  <a:pt x="476" y="26"/>
                </a:lnTo>
                <a:lnTo>
                  <a:pt x="490" y="34"/>
                </a:lnTo>
                <a:lnTo>
                  <a:pt x="504" y="42"/>
                </a:lnTo>
                <a:lnTo>
                  <a:pt x="516" y="54"/>
                </a:lnTo>
                <a:lnTo>
                  <a:pt x="528" y="64"/>
                </a:lnTo>
                <a:lnTo>
                  <a:pt x="538" y="76"/>
                </a:lnTo>
                <a:lnTo>
                  <a:pt x="548" y="90"/>
                </a:lnTo>
                <a:lnTo>
                  <a:pt x="556" y="106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5" name="任意多边形 44"/>
          <p:cNvSpPr/>
          <p:nvPr>
            <p:custDataLst>
              <p:tags r:id="rId19"/>
            </p:custDataLst>
          </p:nvPr>
        </p:nvSpPr>
        <p:spPr bwMode="auto">
          <a:xfrm>
            <a:off x="1650576" y="1801415"/>
            <a:ext cx="684808" cy="951007"/>
          </a:xfrm>
          <a:custGeom>
            <a:avLst/>
            <a:gdLst>
              <a:gd name="T0" fmla="*/ 556 w 674"/>
              <a:gd name="T1" fmla="*/ 106 h 936"/>
              <a:gd name="T2" fmla="*/ 598 w 674"/>
              <a:gd name="T3" fmla="*/ 256 h 936"/>
              <a:gd name="T4" fmla="*/ 646 w 674"/>
              <a:gd name="T5" fmla="*/ 458 h 936"/>
              <a:gd name="T6" fmla="*/ 664 w 674"/>
              <a:gd name="T7" fmla="*/ 564 h 936"/>
              <a:gd name="T8" fmla="*/ 674 w 674"/>
              <a:gd name="T9" fmla="*/ 664 h 936"/>
              <a:gd name="T10" fmla="*/ 672 w 674"/>
              <a:gd name="T11" fmla="*/ 750 h 936"/>
              <a:gd name="T12" fmla="*/ 670 w 674"/>
              <a:gd name="T13" fmla="*/ 768 h 936"/>
              <a:gd name="T14" fmla="*/ 656 w 674"/>
              <a:gd name="T15" fmla="*/ 802 h 936"/>
              <a:gd name="T16" fmla="*/ 638 w 674"/>
              <a:gd name="T17" fmla="*/ 832 h 936"/>
              <a:gd name="T18" fmla="*/ 612 w 674"/>
              <a:gd name="T19" fmla="*/ 858 h 936"/>
              <a:gd name="T20" fmla="*/ 580 w 674"/>
              <a:gd name="T21" fmla="*/ 880 h 936"/>
              <a:gd name="T22" fmla="*/ 526 w 674"/>
              <a:gd name="T23" fmla="*/ 906 h 936"/>
              <a:gd name="T24" fmla="*/ 444 w 674"/>
              <a:gd name="T25" fmla="*/ 928 h 936"/>
              <a:gd name="T26" fmla="*/ 360 w 674"/>
              <a:gd name="T27" fmla="*/ 936 h 936"/>
              <a:gd name="T28" fmla="*/ 280 w 674"/>
              <a:gd name="T29" fmla="*/ 934 h 936"/>
              <a:gd name="T30" fmla="*/ 214 w 674"/>
              <a:gd name="T31" fmla="*/ 920 h 936"/>
              <a:gd name="T32" fmla="*/ 178 w 674"/>
              <a:gd name="T33" fmla="*/ 904 h 936"/>
              <a:gd name="T34" fmla="*/ 170 w 674"/>
              <a:gd name="T35" fmla="*/ 896 h 936"/>
              <a:gd name="T36" fmla="*/ 138 w 674"/>
              <a:gd name="T37" fmla="*/ 860 h 936"/>
              <a:gd name="T38" fmla="*/ 110 w 674"/>
              <a:gd name="T39" fmla="*/ 810 h 936"/>
              <a:gd name="T40" fmla="*/ 84 w 674"/>
              <a:gd name="T41" fmla="*/ 750 h 936"/>
              <a:gd name="T42" fmla="*/ 46 w 674"/>
              <a:gd name="T43" fmla="*/ 632 h 936"/>
              <a:gd name="T44" fmla="*/ 22 w 674"/>
              <a:gd name="T45" fmla="*/ 540 h 936"/>
              <a:gd name="T46" fmla="*/ 12 w 674"/>
              <a:gd name="T47" fmla="*/ 482 h 936"/>
              <a:gd name="T48" fmla="*/ 0 w 674"/>
              <a:gd name="T49" fmla="*/ 348 h 936"/>
              <a:gd name="T50" fmla="*/ 0 w 674"/>
              <a:gd name="T51" fmla="*/ 272 h 936"/>
              <a:gd name="T52" fmla="*/ 8 w 674"/>
              <a:gd name="T53" fmla="*/ 198 h 936"/>
              <a:gd name="T54" fmla="*/ 28 w 674"/>
              <a:gd name="T55" fmla="*/ 134 h 936"/>
              <a:gd name="T56" fmla="*/ 42 w 674"/>
              <a:gd name="T57" fmla="*/ 110 h 936"/>
              <a:gd name="T58" fmla="*/ 60 w 674"/>
              <a:gd name="T59" fmla="*/ 90 h 936"/>
              <a:gd name="T60" fmla="*/ 82 w 674"/>
              <a:gd name="T61" fmla="*/ 72 h 936"/>
              <a:gd name="T62" fmla="*/ 140 w 674"/>
              <a:gd name="T63" fmla="*/ 42 h 936"/>
              <a:gd name="T64" fmla="*/ 208 w 674"/>
              <a:gd name="T65" fmla="*/ 20 h 936"/>
              <a:gd name="T66" fmla="*/ 282 w 674"/>
              <a:gd name="T67" fmla="*/ 4 h 936"/>
              <a:gd name="T68" fmla="*/ 356 w 674"/>
              <a:gd name="T69" fmla="*/ 0 h 936"/>
              <a:gd name="T70" fmla="*/ 428 w 674"/>
              <a:gd name="T71" fmla="*/ 10 h 936"/>
              <a:gd name="T72" fmla="*/ 476 w 674"/>
              <a:gd name="T73" fmla="*/ 26 h 936"/>
              <a:gd name="T74" fmla="*/ 504 w 674"/>
              <a:gd name="T75" fmla="*/ 42 h 936"/>
              <a:gd name="T76" fmla="*/ 528 w 674"/>
              <a:gd name="T77" fmla="*/ 64 h 936"/>
              <a:gd name="T78" fmla="*/ 548 w 674"/>
              <a:gd name="T79" fmla="*/ 90 h 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74" h="936">
                <a:moveTo>
                  <a:pt x="556" y="106"/>
                </a:moveTo>
                <a:lnTo>
                  <a:pt x="556" y="106"/>
                </a:lnTo>
                <a:lnTo>
                  <a:pt x="578" y="178"/>
                </a:lnTo>
                <a:lnTo>
                  <a:pt x="598" y="256"/>
                </a:lnTo>
                <a:lnTo>
                  <a:pt x="622" y="352"/>
                </a:lnTo>
                <a:lnTo>
                  <a:pt x="646" y="458"/>
                </a:lnTo>
                <a:lnTo>
                  <a:pt x="656" y="510"/>
                </a:lnTo>
                <a:lnTo>
                  <a:pt x="664" y="564"/>
                </a:lnTo>
                <a:lnTo>
                  <a:pt x="670" y="616"/>
                </a:lnTo>
                <a:lnTo>
                  <a:pt x="674" y="664"/>
                </a:lnTo>
                <a:lnTo>
                  <a:pt x="674" y="710"/>
                </a:lnTo>
                <a:lnTo>
                  <a:pt x="672" y="750"/>
                </a:lnTo>
                <a:lnTo>
                  <a:pt x="672" y="750"/>
                </a:lnTo>
                <a:lnTo>
                  <a:pt x="670" y="768"/>
                </a:lnTo>
                <a:lnTo>
                  <a:pt x="664" y="786"/>
                </a:lnTo>
                <a:lnTo>
                  <a:pt x="656" y="802"/>
                </a:lnTo>
                <a:lnTo>
                  <a:pt x="648" y="818"/>
                </a:lnTo>
                <a:lnTo>
                  <a:pt x="638" y="832"/>
                </a:lnTo>
                <a:lnTo>
                  <a:pt x="624" y="846"/>
                </a:lnTo>
                <a:lnTo>
                  <a:pt x="612" y="858"/>
                </a:lnTo>
                <a:lnTo>
                  <a:pt x="596" y="870"/>
                </a:lnTo>
                <a:lnTo>
                  <a:pt x="580" y="880"/>
                </a:lnTo>
                <a:lnTo>
                  <a:pt x="562" y="890"/>
                </a:lnTo>
                <a:lnTo>
                  <a:pt x="526" y="906"/>
                </a:lnTo>
                <a:lnTo>
                  <a:pt x="486" y="918"/>
                </a:lnTo>
                <a:lnTo>
                  <a:pt x="444" y="928"/>
                </a:lnTo>
                <a:lnTo>
                  <a:pt x="402" y="934"/>
                </a:lnTo>
                <a:lnTo>
                  <a:pt x="360" y="936"/>
                </a:lnTo>
                <a:lnTo>
                  <a:pt x="320" y="936"/>
                </a:lnTo>
                <a:lnTo>
                  <a:pt x="280" y="934"/>
                </a:lnTo>
                <a:lnTo>
                  <a:pt x="246" y="928"/>
                </a:lnTo>
                <a:lnTo>
                  <a:pt x="214" y="920"/>
                </a:lnTo>
                <a:lnTo>
                  <a:pt x="188" y="910"/>
                </a:lnTo>
                <a:lnTo>
                  <a:pt x="178" y="904"/>
                </a:lnTo>
                <a:lnTo>
                  <a:pt x="170" y="896"/>
                </a:lnTo>
                <a:lnTo>
                  <a:pt x="170" y="896"/>
                </a:lnTo>
                <a:lnTo>
                  <a:pt x="154" y="880"/>
                </a:lnTo>
                <a:lnTo>
                  <a:pt x="138" y="860"/>
                </a:lnTo>
                <a:lnTo>
                  <a:pt x="124" y="836"/>
                </a:lnTo>
                <a:lnTo>
                  <a:pt x="110" y="810"/>
                </a:lnTo>
                <a:lnTo>
                  <a:pt x="96" y="780"/>
                </a:lnTo>
                <a:lnTo>
                  <a:pt x="84" y="750"/>
                </a:lnTo>
                <a:lnTo>
                  <a:pt x="64" y="690"/>
                </a:lnTo>
                <a:lnTo>
                  <a:pt x="46" y="632"/>
                </a:lnTo>
                <a:lnTo>
                  <a:pt x="34" y="586"/>
                </a:lnTo>
                <a:lnTo>
                  <a:pt x="22" y="540"/>
                </a:lnTo>
                <a:lnTo>
                  <a:pt x="22" y="540"/>
                </a:lnTo>
                <a:lnTo>
                  <a:pt x="12" y="482"/>
                </a:lnTo>
                <a:lnTo>
                  <a:pt x="6" y="422"/>
                </a:lnTo>
                <a:lnTo>
                  <a:pt x="0" y="348"/>
                </a:lnTo>
                <a:lnTo>
                  <a:pt x="0" y="310"/>
                </a:lnTo>
                <a:lnTo>
                  <a:pt x="0" y="272"/>
                </a:lnTo>
                <a:lnTo>
                  <a:pt x="4" y="234"/>
                </a:lnTo>
                <a:lnTo>
                  <a:pt x="8" y="198"/>
                </a:lnTo>
                <a:lnTo>
                  <a:pt x="16" y="164"/>
                </a:lnTo>
                <a:lnTo>
                  <a:pt x="28" y="134"/>
                </a:lnTo>
                <a:lnTo>
                  <a:pt x="34" y="122"/>
                </a:lnTo>
                <a:lnTo>
                  <a:pt x="42" y="110"/>
                </a:lnTo>
                <a:lnTo>
                  <a:pt x="50" y="98"/>
                </a:lnTo>
                <a:lnTo>
                  <a:pt x="60" y="90"/>
                </a:lnTo>
                <a:lnTo>
                  <a:pt x="60" y="90"/>
                </a:lnTo>
                <a:lnTo>
                  <a:pt x="82" y="72"/>
                </a:lnTo>
                <a:lnTo>
                  <a:pt x="110" y="58"/>
                </a:lnTo>
                <a:lnTo>
                  <a:pt x="140" y="42"/>
                </a:lnTo>
                <a:lnTo>
                  <a:pt x="172" y="30"/>
                </a:lnTo>
                <a:lnTo>
                  <a:pt x="208" y="20"/>
                </a:lnTo>
                <a:lnTo>
                  <a:pt x="244" y="10"/>
                </a:lnTo>
                <a:lnTo>
                  <a:pt x="282" y="4"/>
                </a:lnTo>
                <a:lnTo>
                  <a:pt x="320" y="0"/>
                </a:lnTo>
                <a:lnTo>
                  <a:pt x="356" y="0"/>
                </a:lnTo>
                <a:lnTo>
                  <a:pt x="394" y="2"/>
                </a:lnTo>
                <a:lnTo>
                  <a:pt x="428" y="10"/>
                </a:lnTo>
                <a:lnTo>
                  <a:pt x="460" y="20"/>
                </a:lnTo>
                <a:lnTo>
                  <a:pt x="476" y="26"/>
                </a:lnTo>
                <a:lnTo>
                  <a:pt x="490" y="34"/>
                </a:lnTo>
                <a:lnTo>
                  <a:pt x="504" y="42"/>
                </a:lnTo>
                <a:lnTo>
                  <a:pt x="516" y="54"/>
                </a:lnTo>
                <a:lnTo>
                  <a:pt x="528" y="64"/>
                </a:lnTo>
                <a:lnTo>
                  <a:pt x="538" y="76"/>
                </a:lnTo>
                <a:lnTo>
                  <a:pt x="548" y="90"/>
                </a:lnTo>
                <a:lnTo>
                  <a:pt x="556" y="1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6" name="任意多边形 45"/>
          <p:cNvSpPr/>
          <p:nvPr>
            <p:custDataLst>
              <p:tags r:id="rId20"/>
            </p:custDataLst>
          </p:nvPr>
        </p:nvSpPr>
        <p:spPr bwMode="auto">
          <a:xfrm>
            <a:off x="1544908" y="2382585"/>
            <a:ext cx="233688" cy="243848"/>
          </a:xfrm>
          <a:custGeom>
            <a:avLst/>
            <a:gdLst>
              <a:gd name="T0" fmla="*/ 172 w 230"/>
              <a:gd name="T1" fmla="*/ 50 h 240"/>
              <a:gd name="T2" fmla="*/ 172 w 230"/>
              <a:gd name="T3" fmla="*/ 50 h 240"/>
              <a:gd name="T4" fmla="*/ 160 w 230"/>
              <a:gd name="T5" fmla="*/ 38 h 240"/>
              <a:gd name="T6" fmla="*/ 144 w 230"/>
              <a:gd name="T7" fmla="*/ 28 h 240"/>
              <a:gd name="T8" fmla="*/ 126 w 230"/>
              <a:gd name="T9" fmla="*/ 16 h 240"/>
              <a:gd name="T10" fmla="*/ 102 w 230"/>
              <a:gd name="T11" fmla="*/ 6 h 240"/>
              <a:gd name="T12" fmla="*/ 90 w 230"/>
              <a:gd name="T13" fmla="*/ 4 h 240"/>
              <a:gd name="T14" fmla="*/ 78 w 230"/>
              <a:gd name="T15" fmla="*/ 2 h 240"/>
              <a:gd name="T16" fmla="*/ 66 w 230"/>
              <a:gd name="T17" fmla="*/ 0 h 240"/>
              <a:gd name="T18" fmla="*/ 52 w 230"/>
              <a:gd name="T19" fmla="*/ 2 h 240"/>
              <a:gd name="T20" fmla="*/ 38 w 230"/>
              <a:gd name="T21" fmla="*/ 6 h 240"/>
              <a:gd name="T22" fmla="*/ 26 w 230"/>
              <a:gd name="T23" fmla="*/ 12 h 240"/>
              <a:gd name="T24" fmla="*/ 26 w 230"/>
              <a:gd name="T25" fmla="*/ 12 h 240"/>
              <a:gd name="T26" fmla="*/ 18 w 230"/>
              <a:gd name="T27" fmla="*/ 18 h 240"/>
              <a:gd name="T28" fmla="*/ 14 w 230"/>
              <a:gd name="T29" fmla="*/ 24 h 240"/>
              <a:gd name="T30" fmla="*/ 10 w 230"/>
              <a:gd name="T31" fmla="*/ 30 h 240"/>
              <a:gd name="T32" fmla="*/ 6 w 230"/>
              <a:gd name="T33" fmla="*/ 38 h 240"/>
              <a:gd name="T34" fmla="*/ 2 w 230"/>
              <a:gd name="T35" fmla="*/ 56 h 240"/>
              <a:gd name="T36" fmla="*/ 0 w 230"/>
              <a:gd name="T37" fmla="*/ 76 h 240"/>
              <a:gd name="T38" fmla="*/ 4 w 230"/>
              <a:gd name="T39" fmla="*/ 98 h 240"/>
              <a:gd name="T40" fmla="*/ 10 w 230"/>
              <a:gd name="T41" fmla="*/ 122 h 240"/>
              <a:gd name="T42" fmla="*/ 18 w 230"/>
              <a:gd name="T43" fmla="*/ 144 h 240"/>
              <a:gd name="T44" fmla="*/ 30 w 230"/>
              <a:gd name="T45" fmla="*/ 166 h 240"/>
              <a:gd name="T46" fmla="*/ 44 w 230"/>
              <a:gd name="T47" fmla="*/ 188 h 240"/>
              <a:gd name="T48" fmla="*/ 60 w 230"/>
              <a:gd name="T49" fmla="*/ 206 h 240"/>
              <a:gd name="T50" fmla="*/ 80 w 230"/>
              <a:gd name="T51" fmla="*/ 222 h 240"/>
              <a:gd name="T52" fmla="*/ 90 w 230"/>
              <a:gd name="T53" fmla="*/ 228 h 240"/>
              <a:gd name="T54" fmla="*/ 100 w 230"/>
              <a:gd name="T55" fmla="*/ 234 h 240"/>
              <a:gd name="T56" fmla="*/ 112 w 230"/>
              <a:gd name="T57" fmla="*/ 236 h 240"/>
              <a:gd name="T58" fmla="*/ 124 w 230"/>
              <a:gd name="T59" fmla="*/ 240 h 240"/>
              <a:gd name="T60" fmla="*/ 136 w 230"/>
              <a:gd name="T61" fmla="*/ 240 h 240"/>
              <a:gd name="T62" fmla="*/ 150 w 230"/>
              <a:gd name="T63" fmla="*/ 240 h 240"/>
              <a:gd name="T64" fmla="*/ 164 w 230"/>
              <a:gd name="T65" fmla="*/ 238 h 240"/>
              <a:gd name="T66" fmla="*/ 178 w 230"/>
              <a:gd name="T67" fmla="*/ 234 h 240"/>
              <a:gd name="T68" fmla="*/ 192 w 230"/>
              <a:gd name="T69" fmla="*/ 228 h 240"/>
              <a:gd name="T70" fmla="*/ 206 w 230"/>
              <a:gd name="T71" fmla="*/ 220 h 240"/>
              <a:gd name="T72" fmla="*/ 206 w 230"/>
              <a:gd name="T73" fmla="*/ 220 h 240"/>
              <a:gd name="T74" fmla="*/ 216 w 230"/>
              <a:gd name="T75" fmla="*/ 212 h 240"/>
              <a:gd name="T76" fmla="*/ 224 w 230"/>
              <a:gd name="T77" fmla="*/ 202 h 240"/>
              <a:gd name="T78" fmla="*/ 228 w 230"/>
              <a:gd name="T79" fmla="*/ 190 h 240"/>
              <a:gd name="T80" fmla="*/ 230 w 230"/>
              <a:gd name="T81" fmla="*/ 178 h 240"/>
              <a:gd name="T82" fmla="*/ 228 w 230"/>
              <a:gd name="T83" fmla="*/ 164 h 240"/>
              <a:gd name="T84" fmla="*/ 224 w 230"/>
              <a:gd name="T85" fmla="*/ 150 h 240"/>
              <a:gd name="T86" fmla="*/ 220 w 230"/>
              <a:gd name="T87" fmla="*/ 134 h 240"/>
              <a:gd name="T88" fmla="*/ 214 w 230"/>
              <a:gd name="T89" fmla="*/ 120 h 240"/>
              <a:gd name="T90" fmla="*/ 200 w 230"/>
              <a:gd name="T91" fmla="*/ 94 h 240"/>
              <a:gd name="T92" fmla="*/ 186 w 230"/>
              <a:gd name="T93" fmla="*/ 70 h 240"/>
              <a:gd name="T94" fmla="*/ 172 w 230"/>
              <a:gd name="T95" fmla="*/ 5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0" h="240">
                <a:moveTo>
                  <a:pt x="172" y="50"/>
                </a:moveTo>
                <a:lnTo>
                  <a:pt x="172" y="50"/>
                </a:lnTo>
                <a:lnTo>
                  <a:pt x="160" y="38"/>
                </a:lnTo>
                <a:lnTo>
                  <a:pt x="144" y="28"/>
                </a:lnTo>
                <a:lnTo>
                  <a:pt x="126" y="16"/>
                </a:lnTo>
                <a:lnTo>
                  <a:pt x="102" y="6"/>
                </a:lnTo>
                <a:lnTo>
                  <a:pt x="90" y="4"/>
                </a:lnTo>
                <a:lnTo>
                  <a:pt x="78" y="2"/>
                </a:lnTo>
                <a:lnTo>
                  <a:pt x="66" y="0"/>
                </a:lnTo>
                <a:lnTo>
                  <a:pt x="52" y="2"/>
                </a:lnTo>
                <a:lnTo>
                  <a:pt x="38" y="6"/>
                </a:lnTo>
                <a:lnTo>
                  <a:pt x="26" y="12"/>
                </a:lnTo>
                <a:lnTo>
                  <a:pt x="26" y="12"/>
                </a:lnTo>
                <a:lnTo>
                  <a:pt x="18" y="18"/>
                </a:lnTo>
                <a:lnTo>
                  <a:pt x="14" y="24"/>
                </a:lnTo>
                <a:lnTo>
                  <a:pt x="10" y="30"/>
                </a:lnTo>
                <a:lnTo>
                  <a:pt x="6" y="38"/>
                </a:lnTo>
                <a:lnTo>
                  <a:pt x="2" y="56"/>
                </a:lnTo>
                <a:lnTo>
                  <a:pt x="0" y="76"/>
                </a:lnTo>
                <a:lnTo>
                  <a:pt x="4" y="98"/>
                </a:lnTo>
                <a:lnTo>
                  <a:pt x="10" y="122"/>
                </a:lnTo>
                <a:lnTo>
                  <a:pt x="18" y="144"/>
                </a:lnTo>
                <a:lnTo>
                  <a:pt x="30" y="166"/>
                </a:lnTo>
                <a:lnTo>
                  <a:pt x="44" y="188"/>
                </a:lnTo>
                <a:lnTo>
                  <a:pt x="60" y="206"/>
                </a:lnTo>
                <a:lnTo>
                  <a:pt x="80" y="222"/>
                </a:lnTo>
                <a:lnTo>
                  <a:pt x="90" y="228"/>
                </a:lnTo>
                <a:lnTo>
                  <a:pt x="100" y="234"/>
                </a:lnTo>
                <a:lnTo>
                  <a:pt x="112" y="236"/>
                </a:lnTo>
                <a:lnTo>
                  <a:pt x="124" y="240"/>
                </a:lnTo>
                <a:lnTo>
                  <a:pt x="136" y="240"/>
                </a:lnTo>
                <a:lnTo>
                  <a:pt x="150" y="240"/>
                </a:lnTo>
                <a:lnTo>
                  <a:pt x="164" y="238"/>
                </a:lnTo>
                <a:lnTo>
                  <a:pt x="178" y="234"/>
                </a:lnTo>
                <a:lnTo>
                  <a:pt x="192" y="228"/>
                </a:lnTo>
                <a:lnTo>
                  <a:pt x="206" y="220"/>
                </a:lnTo>
                <a:lnTo>
                  <a:pt x="206" y="220"/>
                </a:lnTo>
                <a:lnTo>
                  <a:pt x="216" y="212"/>
                </a:lnTo>
                <a:lnTo>
                  <a:pt x="224" y="202"/>
                </a:lnTo>
                <a:lnTo>
                  <a:pt x="228" y="190"/>
                </a:lnTo>
                <a:lnTo>
                  <a:pt x="230" y="178"/>
                </a:lnTo>
                <a:lnTo>
                  <a:pt x="228" y="164"/>
                </a:lnTo>
                <a:lnTo>
                  <a:pt x="224" y="150"/>
                </a:lnTo>
                <a:lnTo>
                  <a:pt x="220" y="134"/>
                </a:lnTo>
                <a:lnTo>
                  <a:pt x="214" y="120"/>
                </a:lnTo>
                <a:lnTo>
                  <a:pt x="200" y="94"/>
                </a:lnTo>
                <a:lnTo>
                  <a:pt x="186" y="70"/>
                </a:lnTo>
                <a:lnTo>
                  <a:pt x="172" y="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7" name="任意多边形 46"/>
          <p:cNvSpPr/>
          <p:nvPr>
            <p:custDataLst>
              <p:tags r:id="rId21"/>
            </p:custDataLst>
          </p:nvPr>
        </p:nvSpPr>
        <p:spPr bwMode="auto">
          <a:xfrm>
            <a:off x="2136240" y="2138738"/>
            <a:ext cx="130053" cy="178822"/>
          </a:xfrm>
          <a:custGeom>
            <a:avLst/>
            <a:gdLst>
              <a:gd name="T0" fmla="*/ 8 w 128"/>
              <a:gd name="T1" fmla="*/ 0 h 176"/>
              <a:gd name="T2" fmla="*/ 8 w 128"/>
              <a:gd name="T3" fmla="*/ 0 h 176"/>
              <a:gd name="T4" fmla="*/ 6 w 128"/>
              <a:gd name="T5" fmla="*/ 14 h 176"/>
              <a:gd name="T6" fmla="*/ 2 w 128"/>
              <a:gd name="T7" fmla="*/ 48 h 176"/>
              <a:gd name="T8" fmla="*/ 0 w 128"/>
              <a:gd name="T9" fmla="*/ 68 h 176"/>
              <a:gd name="T10" fmla="*/ 0 w 128"/>
              <a:gd name="T11" fmla="*/ 86 h 176"/>
              <a:gd name="T12" fmla="*/ 2 w 128"/>
              <a:gd name="T13" fmla="*/ 104 h 176"/>
              <a:gd name="T14" fmla="*/ 4 w 128"/>
              <a:gd name="T15" fmla="*/ 110 h 176"/>
              <a:gd name="T16" fmla="*/ 8 w 128"/>
              <a:gd name="T17" fmla="*/ 116 h 176"/>
              <a:gd name="T18" fmla="*/ 8 w 128"/>
              <a:gd name="T19" fmla="*/ 116 h 176"/>
              <a:gd name="T20" fmla="*/ 12 w 128"/>
              <a:gd name="T21" fmla="*/ 120 h 176"/>
              <a:gd name="T22" fmla="*/ 16 w 128"/>
              <a:gd name="T23" fmla="*/ 122 h 176"/>
              <a:gd name="T24" fmla="*/ 22 w 128"/>
              <a:gd name="T25" fmla="*/ 122 h 176"/>
              <a:gd name="T26" fmla="*/ 28 w 128"/>
              <a:gd name="T27" fmla="*/ 122 h 176"/>
              <a:gd name="T28" fmla="*/ 44 w 128"/>
              <a:gd name="T29" fmla="*/ 118 h 176"/>
              <a:gd name="T30" fmla="*/ 58 w 128"/>
              <a:gd name="T31" fmla="*/ 114 h 176"/>
              <a:gd name="T32" fmla="*/ 74 w 128"/>
              <a:gd name="T33" fmla="*/ 110 h 176"/>
              <a:gd name="T34" fmla="*/ 86 w 128"/>
              <a:gd name="T35" fmla="*/ 108 h 176"/>
              <a:gd name="T36" fmla="*/ 92 w 128"/>
              <a:gd name="T37" fmla="*/ 108 h 176"/>
              <a:gd name="T38" fmla="*/ 96 w 128"/>
              <a:gd name="T39" fmla="*/ 108 h 176"/>
              <a:gd name="T40" fmla="*/ 100 w 128"/>
              <a:gd name="T41" fmla="*/ 110 h 176"/>
              <a:gd name="T42" fmla="*/ 102 w 128"/>
              <a:gd name="T43" fmla="*/ 116 h 176"/>
              <a:gd name="T44" fmla="*/ 102 w 128"/>
              <a:gd name="T45" fmla="*/ 116 h 176"/>
              <a:gd name="T46" fmla="*/ 102 w 128"/>
              <a:gd name="T47" fmla="*/ 126 h 176"/>
              <a:gd name="T48" fmla="*/ 102 w 128"/>
              <a:gd name="T49" fmla="*/ 134 h 176"/>
              <a:gd name="T50" fmla="*/ 100 w 128"/>
              <a:gd name="T51" fmla="*/ 144 h 176"/>
              <a:gd name="T52" fmla="*/ 96 w 128"/>
              <a:gd name="T53" fmla="*/ 152 h 176"/>
              <a:gd name="T54" fmla="*/ 88 w 128"/>
              <a:gd name="T55" fmla="*/ 160 h 176"/>
              <a:gd name="T56" fmla="*/ 74 w 128"/>
              <a:gd name="T57" fmla="*/ 166 h 176"/>
              <a:gd name="T58" fmla="*/ 58 w 128"/>
              <a:gd name="T59" fmla="*/ 172 h 176"/>
              <a:gd name="T60" fmla="*/ 38 w 128"/>
              <a:gd name="T61" fmla="*/ 176 h 176"/>
              <a:gd name="T62" fmla="*/ 38 w 128"/>
              <a:gd name="T63" fmla="*/ 176 h 176"/>
              <a:gd name="T64" fmla="*/ 52 w 128"/>
              <a:gd name="T65" fmla="*/ 174 h 176"/>
              <a:gd name="T66" fmla="*/ 66 w 128"/>
              <a:gd name="T67" fmla="*/ 172 h 176"/>
              <a:gd name="T68" fmla="*/ 82 w 128"/>
              <a:gd name="T69" fmla="*/ 170 h 176"/>
              <a:gd name="T70" fmla="*/ 100 w 128"/>
              <a:gd name="T71" fmla="*/ 166 h 176"/>
              <a:gd name="T72" fmla="*/ 114 w 128"/>
              <a:gd name="T73" fmla="*/ 158 h 176"/>
              <a:gd name="T74" fmla="*/ 120 w 128"/>
              <a:gd name="T75" fmla="*/ 154 h 176"/>
              <a:gd name="T76" fmla="*/ 124 w 128"/>
              <a:gd name="T77" fmla="*/ 148 h 176"/>
              <a:gd name="T78" fmla="*/ 126 w 128"/>
              <a:gd name="T79" fmla="*/ 144 h 176"/>
              <a:gd name="T80" fmla="*/ 128 w 128"/>
              <a:gd name="T81" fmla="*/ 136 h 176"/>
              <a:gd name="T82" fmla="*/ 128 w 128"/>
              <a:gd name="T83" fmla="*/ 136 h 176"/>
              <a:gd name="T84" fmla="*/ 126 w 128"/>
              <a:gd name="T85" fmla="*/ 118 h 176"/>
              <a:gd name="T86" fmla="*/ 122 w 128"/>
              <a:gd name="T87" fmla="*/ 102 h 176"/>
              <a:gd name="T88" fmla="*/ 118 w 128"/>
              <a:gd name="T89" fmla="*/ 96 h 176"/>
              <a:gd name="T90" fmla="*/ 114 w 128"/>
              <a:gd name="T91" fmla="*/ 92 h 176"/>
              <a:gd name="T92" fmla="*/ 110 w 128"/>
              <a:gd name="T93" fmla="*/ 88 h 176"/>
              <a:gd name="T94" fmla="*/ 104 w 128"/>
              <a:gd name="T95" fmla="*/ 86 h 176"/>
              <a:gd name="T96" fmla="*/ 92 w 128"/>
              <a:gd name="T97" fmla="*/ 84 h 176"/>
              <a:gd name="T98" fmla="*/ 76 w 128"/>
              <a:gd name="T99" fmla="*/ 86 h 176"/>
              <a:gd name="T100" fmla="*/ 60 w 128"/>
              <a:gd name="T101" fmla="*/ 90 h 176"/>
              <a:gd name="T102" fmla="*/ 42 w 128"/>
              <a:gd name="T103" fmla="*/ 98 h 176"/>
              <a:gd name="T104" fmla="*/ 42 w 128"/>
              <a:gd name="T105" fmla="*/ 98 h 176"/>
              <a:gd name="T106" fmla="*/ 36 w 128"/>
              <a:gd name="T107" fmla="*/ 100 h 176"/>
              <a:gd name="T108" fmla="*/ 32 w 128"/>
              <a:gd name="T109" fmla="*/ 100 h 176"/>
              <a:gd name="T110" fmla="*/ 26 w 128"/>
              <a:gd name="T111" fmla="*/ 100 h 176"/>
              <a:gd name="T112" fmla="*/ 22 w 128"/>
              <a:gd name="T113" fmla="*/ 96 h 176"/>
              <a:gd name="T114" fmla="*/ 16 w 128"/>
              <a:gd name="T115" fmla="*/ 88 h 176"/>
              <a:gd name="T116" fmla="*/ 12 w 128"/>
              <a:gd name="T117" fmla="*/ 74 h 176"/>
              <a:gd name="T118" fmla="*/ 10 w 128"/>
              <a:gd name="T119" fmla="*/ 58 h 176"/>
              <a:gd name="T120" fmla="*/ 8 w 128"/>
              <a:gd name="T121" fmla="*/ 38 h 176"/>
              <a:gd name="T122" fmla="*/ 8 w 128"/>
              <a:gd name="T123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8" h="176">
                <a:moveTo>
                  <a:pt x="8" y="0"/>
                </a:moveTo>
                <a:lnTo>
                  <a:pt x="8" y="0"/>
                </a:lnTo>
                <a:lnTo>
                  <a:pt x="6" y="14"/>
                </a:lnTo>
                <a:lnTo>
                  <a:pt x="2" y="48"/>
                </a:lnTo>
                <a:lnTo>
                  <a:pt x="0" y="68"/>
                </a:lnTo>
                <a:lnTo>
                  <a:pt x="0" y="86"/>
                </a:lnTo>
                <a:lnTo>
                  <a:pt x="2" y="104"/>
                </a:lnTo>
                <a:lnTo>
                  <a:pt x="4" y="110"/>
                </a:lnTo>
                <a:lnTo>
                  <a:pt x="8" y="116"/>
                </a:lnTo>
                <a:lnTo>
                  <a:pt x="8" y="116"/>
                </a:lnTo>
                <a:lnTo>
                  <a:pt x="12" y="120"/>
                </a:lnTo>
                <a:lnTo>
                  <a:pt x="16" y="122"/>
                </a:lnTo>
                <a:lnTo>
                  <a:pt x="22" y="122"/>
                </a:lnTo>
                <a:lnTo>
                  <a:pt x="28" y="122"/>
                </a:lnTo>
                <a:lnTo>
                  <a:pt x="44" y="118"/>
                </a:lnTo>
                <a:lnTo>
                  <a:pt x="58" y="114"/>
                </a:lnTo>
                <a:lnTo>
                  <a:pt x="74" y="110"/>
                </a:lnTo>
                <a:lnTo>
                  <a:pt x="86" y="108"/>
                </a:lnTo>
                <a:lnTo>
                  <a:pt x="92" y="108"/>
                </a:lnTo>
                <a:lnTo>
                  <a:pt x="96" y="108"/>
                </a:lnTo>
                <a:lnTo>
                  <a:pt x="100" y="110"/>
                </a:lnTo>
                <a:lnTo>
                  <a:pt x="102" y="116"/>
                </a:lnTo>
                <a:lnTo>
                  <a:pt x="102" y="116"/>
                </a:lnTo>
                <a:lnTo>
                  <a:pt x="102" y="126"/>
                </a:lnTo>
                <a:lnTo>
                  <a:pt x="102" y="134"/>
                </a:lnTo>
                <a:lnTo>
                  <a:pt x="100" y="144"/>
                </a:lnTo>
                <a:lnTo>
                  <a:pt x="96" y="152"/>
                </a:lnTo>
                <a:lnTo>
                  <a:pt x="88" y="160"/>
                </a:lnTo>
                <a:lnTo>
                  <a:pt x="74" y="166"/>
                </a:lnTo>
                <a:lnTo>
                  <a:pt x="58" y="172"/>
                </a:lnTo>
                <a:lnTo>
                  <a:pt x="38" y="176"/>
                </a:lnTo>
                <a:lnTo>
                  <a:pt x="38" y="176"/>
                </a:lnTo>
                <a:lnTo>
                  <a:pt x="52" y="174"/>
                </a:lnTo>
                <a:lnTo>
                  <a:pt x="66" y="172"/>
                </a:lnTo>
                <a:lnTo>
                  <a:pt x="82" y="170"/>
                </a:lnTo>
                <a:lnTo>
                  <a:pt x="100" y="166"/>
                </a:lnTo>
                <a:lnTo>
                  <a:pt x="114" y="158"/>
                </a:lnTo>
                <a:lnTo>
                  <a:pt x="120" y="154"/>
                </a:lnTo>
                <a:lnTo>
                  <a:pt x="124" y="148"/>
                </a:lnTo>
                <a:lnTo>
                  <a:pt x="126" y="144"/>
                </a:lnTo>
                <a:lnTo>
                  <a:pt x="128" y="136"/>
                </a:lnTo>
                <a:lnTo>
                  <a:pt x="128" y="136"/>
                </a:lnTo>
                <a:lnTo>
                  <a:pt x="126" y="118"/>
                </a:lnTo>
                <a:lnTo>
                  <a:pt x="122" y="102"/>
                </a:lnTo>
                <a:lnTo>
                  <a:pt x="118" y="96"/>
                </a:lnTo>
                <a:lnTo>
                  <a:pt x="114" y="92"/>
                </a:lnTo>
                <a:lnTo>
                  <a:pt x="110" y="88"/>
                </a:lnTo>
                <a:lnTo>
                  <a:pt x="104" y="86"/>
                </a:lnTo>
                <a:lnTo>
                  <a:pt x="92" y="84"/>
                </a:lnTo>
                <a:lnTo>
                  <a:pt x="76" y="86"/>
                </a:lnTo>
                <a:lnTo>
                  <a:pt x="60" y="90"/>
                </a:lnTo>
                <a:lnTo>
                  <a:pt x="42" y="98"/>
                </a:lnTo>
                <a:lnTo>
                  <a:pt x="42" y="98"/>
                </a:lnTo>
                <a:lnTo>
                  <a:pt x="36" y="100"/>
                </a:lnTo>
                <a:lnTo>
                  <a:pt x="32" y="100"/>
                </a:lnTo>
                <a:lnTo>
                  <a:pt x="26" y="100"/>
                </a:lnTo>
                <a:lnTo>
                  <a:pt x="22" y="96"/>
                </a:lnTo>
                <a:lnTo>
                  <a:pt x="16" y="88"/>
                </a:lnTo>
                <a:lnTo>
                  <a:pt x="12" y="74"/>
                </a:lnTo>
                <a:lnTo>
                  <a:pt x="10" y="58"/>
                </a:lnTo>
                <a:lnTo>
                  <a:pt x="8" y="38"/>
                </a:lnTo>
                <a:lnTo>
                  <a:pt x="8" y="0"/>
                </a:lnTo>
                <a:close/>
              </a:path>
            </a:pathLst>
          </a:custGeom>
          <a:solidFill>
            <a:srgbClr val="CB8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8" name="任意多边形 47"/>
          <p:cNvSpPr/>
          <p:nvPr>
            <p:custDataLst>
              <p:tags r:id="rId22"/>
            </p:custDataLst>
          </p:nvPr>
        </p:nvSpPr>
        <p:spPr bwMode="auto">
          <a:xfrm>
            <a:off x="2136240" y="2138738"/>
            <a:ext cx="130053" cy="178822"/>
          </a:xfrm>
          <a:custGeom>
            <a:avLst/>
            <a:gdLst>
              <a:gd name="T0" fmla="*/ 8 w 128"/>
              <a:gd name="T1" fmla="*/ 0 h 176"/>
              <a:gd name="T2" fmla="*/ 8 w 128"/>
              <a:gd name="T3" fmla="*/ 0 h 176"/>
              <a:gd name="T4" fmla="*/ 6 w 128"/>
              <a:gd name="T5" fmla="*/ 14 h 176"/>
              <a:gd name="T6" fmla="*/ 2 w 128"/>
              <a:gd name="T7" fmla="*/ 48 h 176"/>
              <a:gd name="T8" fmla="*/ 0 w 128"/>
              <a:gd name="T9" fmla="*/ 68 h 176"/>
              <a:gd name="T10" fmla="*/ 0 w 128"/>
              <a:gd name="T11" fmla="*/ 86 h 176"/>
              <a:gd name="T12" fmla="*/ 2 w 128"/>
              <a:gd name="T13" fmla="*/ 104 h 176"/>
              <a:gd name="T14" fmla="*/ 4 w 128"/>
              <a:gd name="T15" fmla="*/ 110 h 176"/>
              <a:gd name="T16" fmla="*/ 8 w 128"/>
              <a:gd name="T17" fmla="*/ 116 h 176"/>
              <a:gd name="T18" fmla="*/ 8 w 128"/>
              <a:gd name="T19" fmla="*/ 116 h 176"/>
              <a:gd name="T20" fmla="*/ 12 w 128"/>
              <a:gd name="T21" fmla="*/ 120 h 176"/>
              <a:gd name="T22" fmla="*/ 16 w 128"/>
              <a:gd name="T23" fmla="*/ 122 h 176"/>
              <a:gd name="T24" fmla="*/ 22 w 128"/>
              <a:gd name="T25" fmla="*/ 122 h 176"/>
              <a:gd name="T26" fmla="*/ 28 w 128"/>
              <a:gd name="T27" fmla="*/ 122 h 176"/>
              <a:gd name="T28" fmla="*/ 44 w 128"/>
              <a:gd name="T29" fmla="*/ 118 h 176"/>
              <a:gd name="T30" fmla="*/ 58 w 128"/>
              <a:gd name="T31" fmla="*/ 114 h 176"/>
              <a:gd name="T32" fmla="*/ 74 w 128"/>
              <a:gd name="T33" fmla="*/ 110 h 176"/>
              <a:gd name="T34" fmla="*/ 86 w 128"/>
              <a:gd name="T35" fmla="*/ 108 h 176"/>
              <a:gd name="T36" fmla="*/ 92 w 128"/>
              <a:gd name="T37" fmla="*/ 108 h 176"/>
              <a:gd name="T38" fmla="*/ 96 w 128"/>
              <a:gd name="T39" fmla="*/ 108 h 176"/>
              <a:gd name="T40" fmla="*/ 100 w 128"/>
              <a:gd name="T41" fmla="*/ 110 h 176"/>
              <a:gd name="T42" fmla="*/ 102 w 128"/>
              <a:gd name="T43" fmla="*/ 116 h 176"/>
              <a:gd name="T44" fmla="*/ 102 w 128"/>
              <a:gd name="T45" fmla="*/ 116 h 176"/>
              <a:gd name="T46" fmla="*/ 102 w 128"/>
              <a:gd name="T47" fmla="*/ 126 h 176"/>
              <a:gd name="T48" fmla="*/ 102 w 128"/>
              <a:gd name="T49" fmla="*/ 134 h 176"/>
              <a:gd name="T50" fmla="*/ 100 w 128"/>
              <a:gd name="T51" fmla="*/ 144 h 176"/>
              <a:gd name="T52" fmla="*/ 96 w 128"/>
              <a:gd name="T53" fmla="*/ 152 h 176"/>
              <a:gd name="T54" fmla="*/ 88 w 128"/>
              <a:gd name="T55" fmla="*/ 160 h 176"/>
              <a:gd name="T56" fmla="*/ 74 w 128"/>
              <a:gd name="T57" fmla="*/ 166 h 176"/>
              <a:gd name="T58" fmla="*/ 58 w 128"/>
              <a:gd name="T59" fmla="*/ 172 h 176"/>
              <a:gd name="T60" fmla="*/ 38 w 128"/>
              <a:gd name="T61" fmla="*/ 176 h 176"/>
              <a:gd name="T62" fmla="*/ 38 w 128"/>
              <a:gd name="T63" fmla="*/ 176 h 176"/>
              <a:gd name="T64" fmla="*/ 52 w 128"/>
              <a:gd name="T65" fmla="*/ 174 h 176"/>
              <a:gd name="T66" fmla="*/ 66 w 128"/>
              <a:gd name="T67" fmla="*/ 172 h 176"/>
              <a:gd name="T68" fmla="*/ 82 w 128"/>
              <a:gd name="T69" fmla="*/ 170 h 176"/>
              <a:gd name="T70" fmla="*/ 100 w 128"/>
              <a:gd name="T71" fmla="*/ 166 h 176"/>
              <a:gd name="T72" fmla="*/ 114 w 128"/>
              <a:gd name="T73" fmla="*/ 158 h 176"/>
              <a:gd name="T74" fmla="*/ 120 w 128"/>
              <a:gd name="T75" fmla="*/ 154 h 176"/>
              <a:gd name="T76" fmla="*/ 124 w 128"/>
              <a:gd name="T77" fmla="*/ 148 h 176"/>
              <a:gd name="T78" fmla="*/ 126 w 128"/>
              <a:gd name="T79" fmla="*/ 144 h 176"/>
              <a:gd name="T80" fmla="*/ 128 w 128"/>
              <a:gd name="T81" fmla="*/ 136 h 176"/>
              <a:gd name="T82" fmla="*/ 128 w 128"/>
              <a:gd name="T83" fmla="*/ 136 h 176"/>
              <a:gd name="T84" fmla="*/ 126 w 128"/>
              <a:gd name="T85" fmla="*/ 118 h 176"/>
              <a:gd name="T86" fmla="*/ 122 w 128"/>
              <a:gd name="T87" fmla="*/ 102 h 176"/>
              <a:gd name="T88" fmla="*/ 118 w 128"/>
              <a:gd name="T89" fmla="*/ 96 h 176"/>
              <a:gd name="T90" fmla="*/ 114 w 128"/>
              <a:gd name="T91" fmla="*/ 92 h 176"/>
              <a:gd name="T92" fmla="*/ 110 w 128"/>
              <a:gd name="T93" fmla="*/ 88 h 176"/>
              <a:gd name="T94" fmla="*/ 104 w 128"/>
              <a:gd name="T95" fmla="*/ 86 h 176"/>
              <a:gd name="T96" fmla="*/ 92 w 128"/>
              <a:gd name="T97" fmla="*/ 84 h 176"/>
              <a:gd name="T98" fmla="*/ 76 w 128"/>
              <a:gd name="T99" fmla="*/ 86 h 176"/>
              <a:gd name="T100" fmla="*/ 60 w 128"/>
              <a:gd name="T101" fmla="*/ 90 h 176"/>
              <a:gd name="T102" fmla="*/ 42 w 128"/>
              <a:gd name="T103" fmla="*/ 98 h 176"/>
              <a:gd name="T104" fmla="*/ 42 w 128"/>
              <a:gd name="T105" fmla="*/ 98 h 176"/>
              <a:gd name="T106" fmla="*/ 36 w 128"/>
              <a:gd name="T107" fmla="*/ 100 h 176"/>
              <a:gd name="T108" fmla="*/ 32 w 128"/>
              <a:gd name="T109" fmla="*/ 100 h 176"/>
              <a:gd name="T110" fmla="*/ 26 w 128"/>
              <a:gd name="T111" fmla="*/ 100 h 176"/>
              <a:gd name="T112" fmla="*/ 22 w 128"/>
              <a:gd name="T113" fmla="*/ 96 h 176"/>
              <a:gd name="T114" fmla="*/ 16 w 128"/>
              <a:gd name="T115" fmla="*/ 88 h 176"/>
              <a:gd name="T116" fmla="*/ 12 w 128"/>
              <a:gd name="T117" fmla="*/ 74 h 176"/>
              <a:gd name="T118" fmla="*/ 10 w 128"/>
              <a:gd name="T119" fmla="*/ 58 h 176"/>
              <a:gd name="T120" fmla="*/ 8 w 128"/>
              <a:gd name="T121" fmla="*/ 38 h 176"/>
              <a:gd name="T122" fmla="*/ 8 w 128"/>
              <a:gd name="T123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8" h="176">
                <a:moveTo>
                  <a:pt x="8" y="0"/>
                </a:moveTo>
                <a:lnTo>
                  <a:pt x="8" y="0"/>
                </a:lnTo>
                <a:lnTo>
                  <a:pt x="6" y="14"/>
                </a:lnTo>
                <a:lnTo>
                  <a:pt x="2" y="48"/>
                </a:lnTo>
                <a:lnTo>
                  <a:pt x="0" y="68"/>
                </a:lnTo>
                <a:lnTo>
                  <a:pt x="0" y="86"/>
                </a:lnTo>
                <a:lnTo>
                  <a:pt x="2" y="104"/>
                </a:lnTo>
                <a:lnTo>
                  <a:pt x="4" y="110"/>
                </a:lnTo>
                <a:lnTo>
                  <a:pt x="8" y="116"/>
                </a:lnTo>
                <a:lnTo>
                  <a:pt x="8" y="116"/>
                </a:lnTo>
                <a:lnTo>
                  <a:pt x="12" y="120"/>
                </a:lnTo>
                <a:lnTo>
                  <a:pt x="16" y="122"/>
                </a:lnTo>
                <a:lnTo>
                  <a:pt x="22" y="122"/>
                </a:lnTo>
                <a:lnTo>
                  <a:pt x="28" y="122"/>
                </a:lnTo>
                <a:lnTo>
                  <a:pt x="44" y="118"/>
                </a:lnTo>
                <a:lnTo>
                  <a:pt x="58" y="114"/>
                </a:lnTo>
                <a:lnTo>
                  <a:pt x="74" y="110"/>
                </a:lnTo>
                <a:lnTo>
                  <a:pt x="86" y="108"/>
                </a:lnTo>
                <a:lnTo>
                  <a:pt x="92" y="108"/>
                </a:lnTo>
                <a:lnTo>
                  <a:pt x="96" y="108"/>
                </a:lnTo>
                <a:lnTo>
                  <a:pt x="100" y="110"/>
                </a:lnTo>
                <a:lnTo>
                  <a:pt x="102" y="116"/>
                </a:lnTo>
                <a:lnTo>
                  <a:pt x="102" y="116"/>
                </a:lnTo>
                <a:lnTo>
                  <a:pt x="102" y="126"/>
                </a:lnTo>
                <a:lnTo>
                  <a:pt x="102" y="134"/>
                </a:lnTo>
                <a:lnTo>
                  <a:pt x="100" y="144"/>
                </a:lnTo>
                <a:lnTo>
                  <a:pt x="96" y="152"/>
                </a:lnTo>
                <a:lnTo>
                  <a:pt x="88" y="160"/>
                </a:lnTo>
                <a:lnTo>
                  <a:pt x="74" y="166"/>
                </a:lnTo>
                <a:lnTo>
                  <a:pt x="58" y="172"/>
                </a:lnTo>
                <a:lnTo>
                  <a:pt x="38" y="176"/>
                </a:lnTo>
                <a:lnTo>
                  <a:pt x="38" y="176"/>
                </a:lnTo>
                <a:lnTo>
                  <a:pt x="52" y="174"/>
                </a:lnTo>
                <a:lnTo>
                  <a:pt x="66" y="172"/>
                </a:lnTo>
                <a:lnTo>
                  <a:pt x="82" y="170"/>
                </a:lnTo>
                <a:lnTo>
                  <a:pt x="100" y="166"/>
                </a:lnTo>
                <a:lnTo>
                  <a:pt x="114" y="158"/>
                </a:lnTo>
                <a:lnTo>
                  <a:pt x="120" y="154"/>
                </a:lnTo>
                <a:lnTo>
                  <a:pt x="124" y="148"/>
                </a:lnTo>
                <a:lnTo>
                  <a:pt x="126" y="144"/>
                </a:lnTo>
                <a:lnTo>
                  <a:pt x="128" y="136"/>
                </a:lnTo>
                <a:lnTo>
                  <a:pt x="128" y="136"/>
                </a:lnTo>
                <a:lnTo>
                  <a:pt x="126" y="118"/>
                </a:lnTo>
                <a:lnTo>
                  <a:pt x="122" y="102"/>
                </a:lnTo>
                <a:lnTo>
                  <a:pt x="118" y="96"/>
                </a:lnTo>
                <a:lnTo>
                  <a:pt x="114" y="92"/>
                </a:lnTo>
                <a:lnTo>
                  <a:pt x="110" y="88"/>
                </a:lnTo>
                <a:lnTo>
                  <a:pt x="104" y="86"/>
                </a:lnTo>
                <a:lnTo>
                  <a:pt x="92" y="84"/>
                </a:lnTo>
                <a:lnTo>
                  <a:pt x="76" y="86"/>
                </a:lnTo>
                <a:lnTo>
                  <a:pt x="60" y="90"/>
                </a:lnTo>
                <a:lnTo>
                  <a:pt x="42" y="98"/>
                </a:lnTo>
                <a:lnTo>
                  <a:pt x="42" y="98"/>
                </a:lnTo>
                <a:lnTo>
                  <a:pt x="36" y="100"/>
                </a:lnTo>
                <a:lnTo>
                  <a:pt x="32" y="100"/>
                </a:lnTo>
                <a:lnTo>
                  <a:pt x="26" y="100"/>
                </a:lnTo>
                <a:lnTo>
                  <a:pt x="22" y="96"/>
                </a:lnTo>
                <a:lnTo>
                  <a:pt x="16" y="88"/>
                </a:lnTo>
                <a:lnTo>
                  <a:pt x="12" y="74"/>
                </a:lnTo>
                <a:lnTo>
                  <a:pt x="10" y="58"/>
                </a:lnTo>
                <a:lnTo>
                  <a:pt x="8" y="38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49" name="任意多边形 48"/>
          <p:cNvSpPr/>
          <p:nvPr>
            <p:custDataLst>
              <p:tags r:id="rId23"/>
            </p:custDataLst>
          </p:nvPr>
        </p:nvSpPr>
        <p:spPr bwMode="auto">
          <a:xfrm>
            <a:off x="1961482" y="2175314"/>
            <a:ext cx="54865" cy="79251"/>
          </a:xfrm>
          <a:custGeom>
            <a:avLst/>
            <a:gdLst>
              <a:gd name="T0" fmla="*/ 54 w 54"/>
              <a:gd name="T1" fmla="*/ 34 h 78"/>
              <a:gd name="T2" fmla="*/ 54 w 54"/>
              <a:gd name="T3" fmla="*/ 34 h 78"/>
              <a:gd name="T4" fmla="*/ 54 w 54"/>
              <a:gd name="T5" fmla="*/ 50 h 78"/>
              <a:gd name="T6" fmla="*/ 52 w 54"/>
              <a:gd name="T7" fmla="*/ 64 h 78"/>
              <a:gd name="T8" fmla="*/ 48 w 54"/>
              <a:gd name="T9" fmla="*/ 68 h 78"/>
              <a:gd name="T10" fmla="*/ 46 w 54"/>
              <a:gd name="T11" fmla="*/ 74 h 78"/>
              <a:gd name="T12" fmla="*/ 40 w 54"/>
              <a:gd name="T13" fmla="*/ 76 h 78"/>
              <a:gd name="T14" fmla="*/ 36 w 54"/>
              <a:gd name="T15" fmla="*/ 78 h 78"/>
              <a:gd name="T16" fmla="*/ 36 w 54"/>
              <a:gd name="T17" fmla="*/ 78 h 78"/>
              <a:gd name="T18" fmla="*/ 30 w 54"/>
              <a:gd name="T19" fmla="*/ 78 h 78"/>
              <a:gd name="T20" fmla="*/ 24 w 54"/>
              <a:gd name="T21" fmla="*/ 78 h 78"/>
              <a:gd name="T22" fmla="*/ 20 w 54"/>
              <a:gd name="T23" fmla="*/ 74 h 78"/>
              <a:gd name="T24" fmla="*/ 14 w 54"/>
              <a:gd name="T25" fmla="*/ 70 h 78"/>
              <a:gd name="T26" fmla="*/ 6 w 54"/>
              <a:gd name="T27" fmla="*/ 60 h 78"/>
              <a:gd name="T28" fmla="*/ 2 w 54"/>
              <a:gd name="T29" fmla="*/ 44 h 78"/>
              <a:gd name="T30" fmla="*/ 2 w 54"/>
              <a:gd name="T31" fmla="*/ 44 h 78"/>
              <a:gd name="T32" fmla="*/ 0 w 54"/>
              <a:gd name="T33" fmla="*/ 28 h 78"/>
              <a:gd name="T34" fmla="*/ 4 w 54"/>
              <a:gd name="T35" fmla="*/ 16 h 78"/>
              <a:gd name="T36" fmla="*/ 6 w 54"/>
              <a:gd name="T37" fmla="*/ 10 h 78"/>
              <a:gd name="T38" fmla="*/ 10 w 54"/>
              <a:gd name="T39" fmla="*/ 6 h 78"/>
              <a:gd name="T40" fmla="*/ 14 w 54"/>
              <a:gd name="T41" fmla="*/ 2 h 78"/>
              <a:gd name="T42" fmla="*/ 20 w 54"/>
              <a:gd name="T43" fmla="*/ 0 h 78"/>
              <a:gd name="T44" fmla="*/ 20 w 54"/>
              <a:gd name="T45" fmla="*/ 0 h 78"/>
              <a:gd name="T46" fmla="*/ 26 w 54"/>
              <a:gd name="T47" fmla="*/ 0 h 78"/>
              <a:gd name="T48" fmla="*/ 30 w 54"/>
              <a:gd name="T49" fmla="*/ 0 h 78"/>
              <a:gd name="T50" fmla="*/ 36 w 54"/>
              <a:gd name="T51" fmla="*/ 4 h 78"/>
              <a:gd name="T52" fmla="*/ 40 w 54"/>
              <a:gd name="T53" fmla="*/ 8 h 78"/>
              <a:gd name="T54" fmla="*/ 48 w 54"/>
              <a:gd name="T55" fmla="*/ 20 h 78"/>
              <a:gd name="T56" fmla="*/ 54 w 54"/>
              <a:gd name="T57" fmla="*/ 3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4" h="78">
                <a:moveTo>
                  <a:pt x="54" y="34"/>
                </a:moveTo>
                <a:lnTo>
                  <a:pt x="54" y="34"/>
                </a:lnTo>
                <a:lnTo>
                  <a:pt x="54" y="50"/>
                </a:lnTo>
                <a:lnTo>
                  <a:pt x="52" y="64"/>
                </a:lnTo>
                <a:lnTo>
                  <a:pt x="48" y="68"/>
                </a:lnTo>
                <a:lnTo>
                  <a:pt x="46" y="74"/>
                </a:lnTo>
                <a:lnTo>
                  <a:pt x="40" y="76"/>
                </a:lnTo>
                <a:lnTo>
                  <a:pt x="36" y="78"/>
                </a:lnTo>
                <a:lnTo>
                  <a:pt x="36" y="78"/>
                </a:lnTo>
                <a:lnTo>
                  <a:pt x="30" y="78"/>
                </a:lnTo>
                <a:lnTo>
                  <a:pt x="24" y="78"/>
                </a:lnTo>
                <a:lnTo>
                  <a:pt x="20" y="74"/>
                </a:lnTo>
                <a:lnTo>
                  <a:pt x="14" y="70"/>
                </a:lnTo>
                <a:lnTo>
                  <a:pt x="6" y="60"/>
                </a:lnTo>
                <a:lnTo>
                  <a:pt x="2" y="44"/>
                </a:lnTo>
                <a:lnTo>
                  <a:pt x="2" y="44"/>
                </a:lnTo>
                <a:lnTo>
                  <a:pt x="0" y="28"/>
                </a:lnTo>
                <a:lnTo>
                  <a:pt x="4" y="16"/>
                </a:lnTo>
                <a:lnTo>
                  <a:pt x="6" y="10"/>
                </a:lnTo>
                <a:lnTo>
                  <a:pt x="10" y="6"/>
                </a:lnTo>
                <a:lnTo>
                  <a:pt x="14" y="2"/>
                </a:lnTo>
                <a:lnTo>
                  <a:pt x="20" y="0"/>
                </a:lnTo>
                <a:lnTo>
                  <a:pt x="20" y="0"/>
                </a:lnTo>
                <a:lnTo>
                  <a:pt x="26" y="0"/>
                </a:lnTo>
                <a:lnTo>
                  <a:pt x="30" y="0"/>
                </a:lnTo>
                <a:lnTo>
                  <a:pt x="36" y="4"/>
                </a:lnTo>
                <a:lnTo>
                  <a:pt x="40" y="8"/>
                </a:lnTo>
                <a:lnTo>
                  <a:pt x="48" y="20"/>
                </a:lnTo>
                <a:lnTo>
                  <a:pt x="54" y="3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0" name="任意多边形 49"/>
          <p:cNvSpPr/>
          <p:nvPr>
            <p:custDataLst>
              <p:tags r:id="rId24"/>
            </p:custDataLst>
          </p:nvPr>
        </p:nvSpPr>
        <p:spPr bwMode="auto">
          <a:xfrm>
            <a:off x="2195170" y="2138738"/>
            <a:ext cx="50801" cy="71122"/>
          </a:xfrm>
          <a:custGeom>
            <a:avLst/>
            <a:gdLst>
              <a:gd name="T0" fmla="*/ 48 w 50"/>
              <a:gd name="T1" fmla="*/ 30 h 70"/>
              <a:gd name="T2" fmla="*/ 48 w 50"/>
              <a:gd name="T3" fmla="*/ 30 h 70"/>
              <a:gd name="T4" fmla="*/ 50 w 50"/>
              <a:gd name="T5" fmla="*/ 44 h 70"/>
              <a:gd name="T6" fmla="*/ 46 w 50"/>
              <a:gd name="T7" fmla="*/ 58 h 70"/>
              <a:gd name="T8" fmla="*/ 40 w 50"/>
              <a:gd name="T9" fmla="*/ 66 h 70"/>
              <a:gd name="T10" fmla="*/ 36 w 50"/>
              <a:gd name="T11" fmla="*/ 68 h 70"/>
              <a:gd name="T12" fmla="*/ 32 w 50"/>
              <a:gd name="T13" fmla="*/ 70 h 70"/>
              <a:gd name="T14" fmla="*/ 32 w 50"/>
              <a:gd name="T15" fmla="*/ 70 h 70"/>
              <a:gd name="T16" fmla="*/ 28 w 50"/>
              <a:gd name="T17" fmla="*/ 70 h 70"/>
              <a:gd name="T18" fmla="*/ 22 w 50"/>
              <a:gd name="T19" fmla="*/ 70 h 70"/>
              <a:gd name="T20" fmla="*/ 14 w 50"/>
              <a:gd name="T21" fmla="*/ 64 h 70"/>
              <a:gd name="T22" fmla="*/ 6 w 50"/>
              <a:gd name="T23" fmla="*/ 54 h 70"/>
              <a:gd name="T24" fmla="*/ 2 w 50"/>
              <a:gd name="T25" fmla="*/ 40 h 70"/>
              <a:gd name="T26" fmla="*/ 2 w 50"/>
              <a:gd name="T27" fmla="*/ 40 h 70"/>
              <a:gd name="T28" fmla="*/ 0 w 50"/>
              <a:gd name="T29" fmla="*/ 26 h 70"/>
              <a:gd name="T30" fmla="*/ 4 w 50"/>
              <a:gd name="T31" fmla="*/ 14 h 70"/>
              <a:gd name="T32" fmla="*/ 10 w 50"/>
              <a:gd name="T33" fmla="*/ 6 h 70"/>
              <a:gd name="T34" fmla="*/ 14 w 50"/>
              <a:gd name="T35" fmla="*/ 2 h 70"/>
              <a:gd name="T36" fmla="*/ 18 w 50"/>
              <a:gd name="T37" fmla="*/ 0 h 70"/>
              <a:gd name="T38" fmla="*/ 18 w 50"/>
              <a:gd name="T39" fmla="*/ 0 h 70"/>
              <a:gd name="T40" fmla="*/ 22 w 50"/>
              <a:gd name="T41" fmla="*/ 0 h 70"/>
              <a:gd name="T42" fmla="*/ 28 w 50"/>
              <a:gd name="T43" fmla="*/ 2 h 70"/>
              <a:gd name="T44" fmla="*/ 36 w 50"/>
              <a:gd name="T45" fmla="*/ 8 h 70"/>
              <a:gd name="T46" fmla="*/ 44 w 50"/>
              <a:gd name="T47" fmla="*/ 18 h 70"/>
              <a:gd name="T48" fmla="*/ 48 w 50"/>
              <a:gd name="T49" fmla="*/ 3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0" h="70">
                <a:moveTo>
                  <a:pt x="48" y="30"/>
                </a:moveTo>
                <a:lnTo>
                  <a:pt x="48" y="30"/>
                </a:lnTo>
                <a:lnTo>
                  <a:pt x="50" y="44"/>
                </a:lnTo>
                <a:lnTo>
                  <a:pt x="46" y="58"/>
                </a:lnTo>
                <a:lnTo>
                  <a:pt x="40" y="66"/>
                </a:lnTo>
                <a:lnTo>
                  <a:pt x="36" y="68"/>
                </a:lnTo>
                <a:lnTo>
                  <a:pt x="32" y="70"/>
                </a:lnTo>
                <a:lnTo>
                  <a:pt x="32" y="70"/>
                </a:lnTo>
                <a:lnTo>
                  <a:pt x="28" y="70"/>
                </a:lnTo>
                <a:lnTo>
                  <a:pt x="22" y="70"/>
                </a:lnTo>
                <a:lnTo>
                  <a:pt x="14" y="64"/>
                </a:lnTo>
                <a:lnTo>
                  <a:pt x="6" y="54"/>
                </a:lnTo>
                <a:lnTo>
                  <a:pt x="2" y="40"/>
                </a:lnTo>
                <a:lnTo>
                  <a:pt x="2" y="40"/>
                </a:lnTo>
                <a:lnTo>
                  <a:pt x="0" y="26"/>
                </a:lnTo>
                <a:lnTo>
                  <a:pt x="4" y="14"/>
                </a:lnTo>
                <a:lnTo>
                  <a:pt x="10" y="6"/>
                </a:lnTo>
                <a:lnTo>
                  <a:pt x="14" y="2"/>
                </a:lnTo>
                <a:lnTo>
                  <a:pt x="18" y="0"/>
                </a:lnTo>
                <a:lnTo>
                  <a:pt x="18" y="0"/>
                </a:lnTo>
                <a:lnTo>
                  <a:pt x="22" y="0"/>
                </a:lnTo>
                <a:lnTo>
                  <a:pt x="28" y="2"/>
                </a:lnTo>
                <a:lnTo>
                  <a:pt x="36" y="8"/>
                </a:lnTo>
                <a:lnTo>
                  <a:pt x="44" y="18"/>
                </a:lnTo>
                <a:lnTo>
                  <a:pt x="48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1" name="任意多边形 50"/>
          <p:cNvSpPr/>
          <p:nvPr>
            <p:custDataLst>
              <p:tags r:id="rId25"/>
            </p:custDataLst>
          </p:nvPr>
        </p:nvSpPr>
        <p:spPr bwMode="auto">
          <a:xfrm>
            <a:off x="1892391" y="2573600"/>
            <a:ext cx="272297" cy="113796"/>
          </a:xfrm>
          <a:custGeom>
            <a:avLst/>
            <a:gdLst>
              <a:gd name="T0" fmla="*/ 0 w 268"/>
              <a:gd name="T1" fmla="*/ 4 h 112"/>
              <a:gd name="T2" fmla="*/ 0 w 268"/>
              <a:gd name="T3" fmla="*/ 4 h 112"/>
              <a:gd name="T4" fmla="*/ 18 w 268"/>
              <a:gd name="T5" fmla="*/ 26 h 112"/>
              <a:gd name="T6" fmla="*/ 40 w 268"/>
              <a:gd name="T7" fmla="*/ 48 h 112"/>
              <a:gd name="T8" fmla="*/ 62 w 268"/>
              <a:gd name="T9" fmla="*/ 66 h 112"/>
              <a:gd name="T10" fmla="*/ 86 w 268"/>
              <a:gd name="T11" fmla="*/ 84 h 112"/>
              <a:gd name="T12" fmla="*/ 114 w 268"/>
              <a:gd name="T13" fmla="*/ 98 h 112"/>
              <a:gd name="T14" fmla="*/ 128 w 268"/>
              <a:gd name="T15" fmla="*/ 102 h 112"/>
              <a:gd name="T16" fmla="*/ 142 w 268"/>
              <a:gd name="T17" fmla="*/ 108 h 112"/>
              <a:gd name="T18" fmla="*/ 156 w 268"/>
              <a:gd name="T19" fmla="*/ 110 h 112"/>
              <a:gd name="T20" fmla="*/ 170 w 268"/>
              <a:gd name="T21" fmla="*/ 112 h 112"/>
              <a:gd name="T22" fmla="*/ 186 w 268"/>
              <a:gd name="T23" fmla="*/ 112 h 112"/>
              <a:gd name="T24" fmla="*/ 202 w 268"/>
              <a:gd name="T25" fmla="*/ 110 h 112"/>
              <a:gd name="T26" fmla="*/ 202 w 268"/>
              <a:gd name="T27" fmla="*/ 110 h 112"/>
              <a:gd name="T28" fmla="*/ 222 w 268"/>
              <a:gd name="T29" fmla="*/ 106 h 112"/>
              <a:gd name="T30" fmla="*/ 238 w 268"/>
              <a:gd name="T31" fmla="*/ 98 h 112"/>
              <a:gd name="T32" fmla="*/ 254 w 268"/>
              <a:gd name="T33" fmla="*/ 90 h 112"/>
              <a:gd name="T34" fmla="*/ 268 w 268"/>
              <a:gd name="T35" fmla="*/ 78 h 112"/>
              <a:gd name="T36" fmla="*/ 268 w 268"/>
              <a:gd name="T37" fmla="*/ 78 h 112"/>
              <a:gd name="T38" fmla="*/ 256 w 268"/>
              <a:gd name="T39" fmla="*/ 62 h 112"/>
              <a:gd name="T40" fmla="*/ 240 w 268"/>
              <a:gd name="T41" fmla="*/ 50 h 112"/>
              <a:gd name="T42" fmla="*/ 224 w 268"/>
              <a:gd name="T43" fmla="*/ 38 h 112"/>
              <a:gd name="T44" fmla="*/ 208 w 268"/>
              <a:gd name="T45" fmla="*/ 28 h 112"/>
              <a:gd name="T46" fmla="*/ 190 w 268"/>
              <a:gd name="T47" fmla="*/ 20 h 112"/>
              <a:gd name="T48" fmla="*/ 172 w 268"/>
              <a:gd name="T49" fmla="*/ 14 h 112"/>
              <a:gd name="T50" fmla="*/ 154 w 268"/>
              <a:gd name="T51" fmla="*/ 8 h 112"/>
              <a:gd name="T52" fmla="*/ 134 w 268"/>
              <a:gd name="T53" fmla="*/ 4 h 112"/>
              <a:gd name="T54" fmla="*/ 98 w 268"/>
              <a:gd name="T55" fmla="*/ 0 h 112"/>
              <a:gd name="T56" fmla="*/ 62 w 268"/>
              <a:gd name="T57" fmla="*/ 0 h 112"/>
              <a:gd name="T58" fmla="*/ 28 w 268"/>
              <a:gd name="T59" fmla="*/ 2 h 112"/>
              <a:gd name="T60" fmla="*/ 0 w 268"/>
              <a:gd name="T61" fmla="*/ 4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68" h="112">
                <a:moveTo>
                  <a:pt x="0" y="4"/>
                </a:moveTo>
                <a:lnTo>
                  <a:pt x="0" y="4"/>
                </a:lnTo>
                <a:lnTo>
                  <a:pt x="18" y="26"/>
                </a:lnTo>
                <a:lnTo>
                  <a:pt x="40" y="48"/>
                </a:lnTo>
                <a:lnTo>
                  <a:pt x="62" y="66"/>
                </a:lnTo>
                <a:lnTo>
                  <a:pt x="86" y="84"/>
                </a:lnTo>
                <a:lnTo>
                  <a:pt x="114" y="98"/>
                </a:lnTo>
                <a:lnTo>
                  <a:pt x="128" y="102"/>
                </a:lnTo>
                <a:lnTo>
                  <a:pt x="142" y="108"/>
                </a:lnTo>
                <a:lnTo>
                  <a:pt x="156" y="110"/>
                </a:lnTo>
                <a:lnTo>
                  <a:pt x="170" y="112"/>
                </a:lnTo>
                <a:lnTo>
                  <a:pt x="186" y="112"/>
                </a:lnTo>
                <a:lnTo>
                  <a:pt x="202" y="110"/>
                </a:lnTo>
                <a:lnTo>
                  <a:pt x="202" y="110"/>
                </a:lnTo>
                <a:lnTo>
                  <a:pt x="222" y="106"/>
                </a:lnTo>
                <a:lnTo>
                  <a:pt x="238" y="98"/>
                </a:lnTo>
                <a:lnTo>
                  <a:pt x="254" y="90"/>
                </a:lnTo>
                <a:lnTo>
                  <a:pt x="268" y="78"/>
                </a:lnTo>
                <a:lnTo>
                  <a:pt x="268" y="78"/>
                </a:lnTo>
                <a:lnTo>
                  <a:pt x="256" y="62"/>
                </a:lnTo>
                <a:lnTo>
                  <a:pt x="240" y="50"/>
                </a:lnTo>
                <a:lnTo>
                  <a:pt x="224" y="38"/>
                </a:lnTo>
                <a:lnTo>
                  <a:pt x="208" y="28"/>
                </a:lnTo>
                <a:lnTo>
                  <a:pt x="190" y="20"/>
                </a:lnTo>
                <a:lnTo>
                  <a:pt x="172" y="14"/>
                </a:lnTo>
                <a:lnTo>
                  <a:pt x="154" y="8"/>
                </a:lnTo>
                <a:lnTo>
                  <a:pt x="134" y="4"/>
                </a:lnTo>
                <a:lnTo>
                  <a:pt x="98" y="0"/>
                </a:lnTo>
                <a:lnTo>
                  <a:pt x="62" y="0"/>
                </a:lnTo>
                <a:lnTo>
                  <a:pt x="28" y="2"/>
                </a:lnTo>
                <a:lnTo>
                  <a:pt x="0" y="4"/>
                </a:lnTo>
                <a:close/>
              </a:path>
            </a:pathLst>
          </a:custGeom>
          <a:solidFill>
            <a:srgbClr val="DA90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2" name="任意多边形 51"/>
          <p:cNvSpPr/>
          <p:nvPr>
            <p:custDataLst>
              <p:tags r:id="rId26"/>
            </p:custDataLst>
          </p:nvPr>
        </p:nvSpPr>
        <p:spPr bwMode="auto">
          <a:xfrm>
            <a:off x="1892391" y="2573600"/>
            <a:ext cx="272297" cy="113796"/>
          </a:xfrm>
          <a:custGeom>
            <a:avLst/>
            <a:gdLst>
              <a:gd name="T0" fmla="*/ 0 w 268"/>
              <a:gd name="T1" fmla="*/ 4 h 112"/>
              <a:gd name="T2" fmla="*/ 0 w 268"/>
              <a:gd name="T3" fmla="*/ 4 h 112"/>
              <a:gd name="T4" fmla="*/ 18 w 268"/>
              <a:gd name="T5" fmla="*/ 26 h 112"/>
              <a:gd name="T6" fmla="*/ 40 w 268"/>
              <a:gd name="T7" fmla="*/ 48 h 112"/>
              <a:gd name="T8" fmla="*/ 62 w 268"/>
              <a:gd name="T9" fmla="*/ 66 h 112"/>
              <a:gd name="T10" fmla="*/ 86 w 268"/>
              <a:gd name="T11" fmla="*/ 84 h 112"/>
              <a:gd name="T12" fmla="*/ 114 w 268"/>
              <a:gd name="T13" fmla="*/ 98 h 112"/>
              <a:gd name="T14" fmla="*/ 128 w 268"/>
              <a:gd name="T15" fmla="*/ 102 h 112"/>
              <a:gd name="T16" fmla="*/ 142 w 268"/>
              <a:gd name="T17" fmla="*/ 108 h 112"/>
              <a:gd name="T18" fmla="*/ 156 w 268"/>
              <a:gd name="T19" fmla="*/ 110 h 112"/>
              <a:gd name="T20" fmla="*/ 170 w 268"/>
              <a:gd name="T21" fmla="*/ 112 h 112"/>
              <a:gd name="T22" fmla="*/ 186 w 268"/>
              <a:gd name="T23" fmla="*/ 112 h 112"/>
              <a:gd name="T24" fmla="*/ 202 w 268"/>
              <a:gd name="T25" fmla="*/ 110 h 112"/>
              <a:gd name="T26" fmla="*/ 202 w 268"/>
              <a:gd name="T27" fmla="*/ 110 h 112"/>
              <a:gd name="T28" fmla="*/ 222 w 268"/>
              <a:gd name="T29" fmla="*/ 106 h 112"/>
              <a:gd name="T30" fmla="*/ 238 w 268"/>
              <a:gd name="T31" fmla="*/ 98 h 112"/>
              <a:gd name="T32" fmla="*/ 254 w 268"/>
              <a:gd name="T33" fmla="*/ 90 h 112"/>
              <a:gd name="T34" fmla="*/ 268 w 268"/>
              <a:gd name="T35" fmla="*/ 78 h 112"/>
              <a:gd name="T36" fmla="*/ 268 w 268"/>
              <a:gd name="T37" fmla="*/ 78 h 112"/>
              <a:gd name="T38" fmla="*/ 256 w 268"/>
              <a:gd name="T39" fmla="*/ 62 h 112"/>
              <a:gd name="T40" fmla="*/ 240 w 268"/>
              <a:gd name="T41" fmla="*/ 50 h 112"/>
              <a:gd name="T42" fmla="*/ 224 w 268"/>
              <a:gd name="T43" fmla="*/ 38 h 112"/>
              <a:gd name="T44" fmla="*/ 208 w 268"/>
              <a:gd name="T45" fmla="*/ 28 h 112"/>
              <a:gd name="T46" fmla="*/ 190 w 268"/>
              <a:gd name="T47" fmla="*/ 20 h 112"/>
              <a:gd name="T48" fmla="*/ 172 w 268"/>
              <a:gd name="T49" fmla="*/ 14 h 112"/>
              <a:gd name="T50" fmla="*/ 154 w 268"/>
              <a:gd name="T51" fmla="*/ 8 h 112"/>
              <a:gd name="T52" fmla="*/ 134 w 268"/>
              <a:gd name="T53" fmla="*/ 4 h 112"/>
              <a:gd name="T54" fmla="*/ 98 w 268"/>
              <a:gd name="T55" fmla="*/ 0 h 112"/>
              <a:gd name="T56" fmla="*/ 62 w 268"/>
              <a:gd name="T57" fmla="*/ 0 h 112"/>
              <a:gd name="T58" fmla="*/ 28 w 268"/>
              <a:gd name="T59" fmla="*/ 2 h 112"/>
              <a:gd name="T60" fmla="*/ 0 w 268"/>
              <a:gd name="T61" fmla="*/ 4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68" h="112">
                <a:moveTo>
                  <a:pt x="0" y="4"/>
                </a:moveTo>
                <a:lnTo>
                  <a:pt x="0" y="4"/>
                </a:lnTo>
                <a:lnTo>
                  <a:pt x="18" y="26"/>
                </a:lnTo>
                <a:lnTo>
                  <a:pt x="40" y="48"/>
                </a:lnTo>
                <a:lnTo>
                  <a:pt x="62" y="66"/>
                </a:lnTo>
                <a:lnTo>
                  <a:pt x="86" y="84"/>
                </a:lnTo>
                <a:lnTo>
                  <a:pt x="114" y="98"/>
                </a:lnTo>
                <a:lnTo>
                  <a:pt x="128" y="102"/>
                </a:lnTo>
                <a:lnTo>
                  <a:pt x="142" y="108"/>
                </a:lnTo>
                <a:lnTo>
                  <a:pt x="156" y="110"/>
                </a:lnTo>
                <a:lnTo>
                  <a:pt x="170" y="112"/>
                </a:lnTo>
                <a:lnTo>
                  <a:pt x="186" y="112"/>
                </a:lnTo>
                <a:lnTo>
                  <a:pt x="202" y="110"/>
                </a:lnTo>
                <a:lnTo>
                  <a:pt x="202" y="110"/>
                </a:lnTo>
                <a:lnTo>
                  <a:pt x="222" y="106"/>
                </a:lnTo>
                <a:lnTo>
                  <a:pt x="238" y="98"/>
                </a:lnTo>
                <a:lnTo>
                  <a:pt x="254" y="90"/>
                </a:lnTo>
                <a:lnTo>
                  <a:pt x="268" y="78"/>
                </a:lnTo>
                <a:lnTo>
                  <a:pt x="268" y="78"/>
                </a:lnTo>
                <a:lnTo>
                  <a:pt x="256" y="62"/>
                </a:lnTo>
                <a:lnTo>
                  <a:pt x="240" y="50"/>
                </a:lnTo>
                <a:lnTo>
                  <a:pt x="224" y="38"/>
                </a:lnTo>
                <a:lnTo>
                  <a:pt x="208" y="28"/>
                </a:lnTo>
                <a:lnTo>
                  <a:pt x="190" y="20"/>
                </a:lnTo>
                <a:lnTo>
                  <a:pt x="172" y="14"/>
                </a:lnTo>
                <a:lnTo>
                  <a:pt x="154" y="8"/>
                </a:lnTo>
                <a:lnTo>
                  <a:pt x="134" y="4"/>
                </a:lnTo>
                <a:lnTo>
                  <a:pt x="98" y="0"/>
                </a:lnTo>
                <a:lnTo>
                  <a:pt x="62" y="0"/>
                </a:lnTo>
                <a:lnTo>
                  <a:pt x="28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3" name="任意多边形 52"/>
          <p:cNvSpPr/>
          <p:nvPr>
            <p:custDataLst>
              <p:tags r:id="rId27"/>
            </p:custDataLst>
          </p:nvPr>
        </p:nvSpPr>
        <p:spPr bwMode="auto">
          <a:xfrm>
            <a:off x="1823302" y="2382585"/>
            <a:ext cx="414542" cy="270265"/>
          </a:xfrm>
          <a:custGeom>
            <a:avLst/>
            <a:gdLst>
              <a:gd name="T0" fmla="*/ 408 w 408"/>
              <a:gd name="T1" fmla="*/ 0 h 266"/>
              <a:gd name="T2" fmla="*/ 408 w 408"/>
              <a:gd name="T3" fmla="*/ 0 h 266"/>
              <a:gd name="T4" fmla="*/ 378 w 408"/>
              <a:gd name="T5" fmla="*/ 2 h 266"/>
              <a:gd name="T6" fmla="*/ 346 w 408"/>
              <a:gd name="T7" fmla="*/ 4 h 266"/>
              <a:gd name="T8" fmla="*/ 312 w 408"/>
              <a:gd name="T9" fmla="*/ 8 h 266"/>
              <a:gd name="T10" fmla="*/ 278 w 408"/>
              <a:gd name="T11" fmla="*/ 14 h 266"/>
              <a:gd name="T12" fmla="*/ 210 w 408"/>
              <a:gd name="T13" fmla="*/ 28 h 266"/>
              <a:gd name="T14" fmla="*/ 144 w 408"/>
              <a:gd name="T15" fmla="*/ 44 h 266"/>
              <a:gd name="T16" fmla="*/ 86 w 408"/>
              <a:gd name="T17" fmla="*/ 60 h 266"/>
              <a:gd name="T18" fmla="*/ 40 w 408"/>
              <a:gd name="T19" fmla="*/ 74 h 266"/>
              <a:gd name="T20" fmla="*/ 0 w 408"/>
              <a:gd name="T21" fmla="*/ 88 h 266"/>
              <a:gd name="T22" fmla="*/ 0 w 408"/>
              <a:gd name="T23" fmla="*/ 88 h 266"/>
              <a:gd name="T24" fmla="*/ 16 w 408"/>
              <a:gd name="T25" fmla="*/ 120 h 266"/>
              <a:gd name="T26" fmla="*/ 38 w 408"/>
              <a:gd name="T27" fmla="*/ 154 h 266"/>
              <a:gd name="T28" fmla="*/ 68 w 408"/>
              <a:gd name="T29" fmla="*/ 192 h 266"/>
              <a:gd name="T30" fmla="*/ 68 w 408"/>
              <a:gd name="T31" fmla="*/ 192 h 266"/>
              <a:gd name="T32" fmla="*/ 96 w 408"/>
              <a:gd name="T33" fmla="*/ 190 h 266"/>
              <a:gd name="T34" fmla="*/ 130 w 408"/>
              <a:gd name="T35" fmla="*/ 188 h 266"/>
              <a:gd name="T36" fmla="*/ 166 w 408"/>
              <a:gd name="T37" fmla="*/ 188 h 266"/>
              <a:gd name="T38" fmla="*/ 202 w 408"/>
              <a:gd name="T39" fmla="*/ 192 h 266"/>
              <a:gd name="T40" fmla="*/ 222 w 408"/>
              <a:gd name="T41" fmla="*/ 196 h 266"/>
              <a:gd name="T42" fmla="*/ 240 w 408"/>
              <a:gd name="T43" fmla="*/ 202 h 266"/>
              <a:gd name="T44" fmla="*/ 258 w 408"/>
              <a:gd name="T45" fmla="*/ 208 h 266"/>
              <a:gd name="T46" fmla="*/ 276 w 408"/>
              <a:gd name="T47" fmla="*/ 216 h 266"/>
              <a:gd name="T48" fmla="*/ 292 w 408"/>
              <a:gd name="T49" fmla="*/ 226 h 266"/>
              <a:gd name="T50" fmla="*/ 308 w 408"/>
              <a:gd name="T51" fmla="*/ 238 h 266"/>
              <a:gd name="T52" fmla="*/ 324 w 408"/>
              <a:gd name="T53" fmla="*/ 250 h 266"/>
              <a:gd name="T54" fmla="*/ 336 w 408"/>
              <a:gd name="T55" fmla="*/ 266 h 266"/>
              <a:gd name="T56" fmla="*/ 336 w 408"/>
              <a:gd name="T57" fmla="*/ 266 h 266"/>
              <a:gd name="T58" fmla="*/ 352 w 408"/>
              <a:gd name="T59" fmla="*/ 250 h 266"/>
              <a:gd name="T60" fmla="*/ 364 w 408"/>
              <a:gd name="T61" fmla="*/ 232 h 266"/>
              <a:gd name="T62" fmla="*/ 374 w 408"/>
              <a:gd name="T63" fmla="*/ 212 h 266"/>
              <a:gd name="T64" fmla="*/ 384 w 408"/>
              <a:gd name="T65" fmla="*/ 192 h 266"/>
              <a:gd name="T66" fmla="*/ 390 w 408"/>
              <a:gd name="T67" fmla="*/ 170 h 266"/>
              <a:gd name="T68" fmla="*/ 396 w 408"/>
              <a:gd name="T69" fmla="*/ 148 h 266"/>
              <a:gd name="T70" fmla="*/ 404 w 408"/>
              <a:gd name="T71" fmla="*/ 104 h 266"/>
              <a:gd name="T72" fmla="*/ 408 w 408"/>
              <a:gd name="T73" fmla="*/ 64 h 266"/>
              <a:gd name="T74" fmla="*/ 408 w 408"/>
              <a:gd name="T75" fmla="*/ 32 h 266"/>
              <a:gd name="T76" fmla="*/ 408 w 408"/>
              <a:gd name="T7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08" h="266">
                <a:moveTo>
                  <a:pt x="408" y="0"/>
                </a:moveTo>
                <a:lnTo>
                  <a:pt x="408" y="0"/>
                </a:lnTo>
                <a:lnTo>
                  <a:pt x="378" y="2"/>
                </a:lnTo>
                <a:lnTo>
                  <a:pt x="346" y="4"/>
                </a:lnTo>
                <a:lnTo>
                  <a:pt x="312" y="8"/>
                </a:lnTo>
                <a:lnTo>
                  <a:pt x="278" y="14"/>
                </a:lnTo>
                <a:lnTo>
                  <a:pt x="210" y="28"/>
                </a:lnTo>
                <a:lnTo>
                  <a:pt x="144" y="44"/>
                </a:lnTo>
                <a:lnTo>
                  <a:pt x="86" y="60"/>
                </a:lnTo>
                <a:lnTo>
                  <a:pt x="40" y="74"/>
                </a:lnTo>
                <a:lnTo>
                  <a:pt x="0" y="88"/>
                </a:lnTo>
                <a:lnTo>
                  <a:pt x="0" y="88"/>
                </a:lnTo>
                <a:lnTo>
                  <a:pt x="16" y="120"/>
                </a:lnTo>
                <a:lnTo>
                  <a:pt x="38" y="154"/>
                </a:lnTo>
                <a:lnTo>
                  <a:pt x="68" y="192"/>
                </a:lnTo>
                <a:lnTo>
                  <a:pt x="68" y="192"/>
                </a:lnTo>
                <a:lnTo>
                  <a:pt x="96" y="190"/>
                </a:lnTo>
                <a:lnTo>
                  <a:pt x="130" y="188"/>
                </a:lnTo>
                <a:lnTo>
                  <a:pt x="166" y="188"/>
                </a:lnTo>
                <a:lnTo>
                  <a:pt x="202" y="192"/>
                </a:lnTo>
                <a:lnTo>
                  <a:pt x="222" y="196"/>
                </a:lnTo>
                <a:lnTo>
                  <a:pt x="240" y="202"/>
                </a:lnTo>
                <a:lnTo>
                  <a:pt x="258" y="208"/>
                </a:lnTo>
                <a:lnTo>
                  <a:pt x="276" y="216"/>
                </a:lnTo>
                <a:lnTo>
                  <a:pt x="292" y="226"/>
                </a:lnTo>
                <a:lnTo>
                  <a:pt x="308" y="238"/>
                </a:lnTo>
                <a:lnTo>
                  <a:pt x="324" y="250"/>
                </a:lnTo>
                <a:lnTo>
                  <a:pt x="336" y="266"/>
                </a:lnTo>
                <a:lnTo>
                  <a:pt x="336" y="266"/>
                </a:lnTo>
                <a:lnTo>
                  <a:pt x="352" y="250"/>
                </a:lnTo>
                <a:lnTo>
                  <a:pt x="364" y="232"/>
                </a:lnTo>
                <a:lnTo>
                  <a:pt x="374" y="212"/>
                </a:lnTo>
                <a:lnTo>
                  <a:pt x="384" y="192"/>
                </a:lnTo>
                <a:lnTo>
                  <a:pt x="390" y="170"/>
                </a:lnTo>
                <a:lnTo>
                  <a:pt x="396" y="148"/>
                </a:lnTo>
                <a:lnTo>
                  <a:pt x="404" y="104"/>
                </a:lnTo>
                <a:lnTo>
                  <a:pt x="408" y="64"/>
                </a:lnTo>
                <a:lnTo>
                  <a:pt x="408" y="32"/>
                </a:lnTo>
                <a:lnTo>
                  <a:pt x="408" y="0"/>
                </a:lnTo>
                <a:close/>
              </a:path>
            </a:pathLst>
          </a:custGeom>
          <a:solidFill>
            <a:srgbClr val="7635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4" name="任意多边形 53"/>
          <p:cNvSpPr/>
          <p:nvPr>
            <p:custDataLst>
              <p:tags r:id="rId28"/>
            </p:custDataLst>
          </p:nvPr>
        </p:nvSpPr>
        <p:spPr bwMode="auto">
          <a:xfrm>
            <a:off x="1823302" y="2382585"/>
            <a:ext cx="414542" cy="270265"/>
          </a:xfrm>
          <a:custGeom>
            <a:avLst/>
            <a:gdLst>
              <a:gd name="T0" fmla="*/ 408 w 408"/>
              <a:gd name="T1" fmla="*/ 0 h 266"/>
              <a:gd name="T2" fmla="*/ 408 w 408"/>
              <a:gd name="T3" fmla="*/ 0 h 266"/>
              <a:gd name="T4" fmla="*/ 378 w 408"/>
              <a:gd name="T5" fmla="*/ 2 h 266"/>
              <a:gd name="T6" fmla="*/ 346 w 408"/>
              <a:gd name="T7" fmla="*/ 4 h 266"/>
              <a:gd name="T8" fmla="*/ 312 w 408"/>
              <a:gd name="T9" fmla="*/ 8 h 266"/>
              <a:gd name="T10" fmla="*/ 278 w 408"/>
              <a:gd name="T11" fmla="*/ 14 h 266"/>
              <a:gd name="T12" fmla="*/ 210 w 408"/>
              <a:gd name="T13" fmla="*/ 28 h 266"/>
              <a:gd name="T14" fmla="*/ 144 w 408"/>
              <a:gd name="T15" fmla="*/ 44 h 266"/>
              <a:gd name="T16" fmla="*/ 86 w 408"/>
              <a:gd name="T17" fmla="*/ 60 h 266"/>
              <a:gd name="T18" fmla="*/ 40 w 408"/>
              <a:gd name="T19" fmla="*/ 74 h 266"/>
              <a:gd name="T20" fmla="*/ 0 w 408"/>
              <a:gd name="T21" fmla="*/ 88 h 266"/>
              <a:gd name="T22" fmla="*/ 0 w 408"/>
              <a:gd name="T23" fmla="*/ 88 h 266"/>
              <a:gd name="T24" fmla="*/ 16 w 408"/>
              <a:gd name="T25" fmla="*/ 120 h 266"/>
              <a:gd name="T26" fmla="*/ 38 w 408"/>
              <a:gd name="T27" fmla="*/ 154 h 266"/>
              <a:gd name="T28" fmla="*/ 68 w 408"/>
              <a:gd name="T29" fmla="*/ 192 h 266"/>
              <a:gd name="T30" fmla="*/ 68 w 408"/>
              <a:gd name="T31" fmla="*/ 192 h 266"/>
              <a:gd name="T32" fmla="*/ 96 w 408"/>
              <a:gd name="T33" fmla="*/ 190 h 266"/>
              <a:gd name="T34" fmla="*/ 130 w 408"/>
              <a:gd name="T35" fmla="*/ 188 h 266"/>
              <a:gd name="T36" fmla="*/ 166 w 408"/>
              <a:gd name="T37" fmla="*/ 188 h 266"/>
              <a:gd name="T38" fmla="*/ 202 w 408"/>
              <a:gd name="T39" fmla="*/ 192 h 266"/>
              <a:gd name="T40" fmla="*/ 222 w 408"/>
              <a:gd name="T41" fmla="*/ 196 h 266"/>
              <a:gd name="T42" fmla="*/ 240 w 408"/>
              <a:gd name="T43" fmla="*/ 202 h 266"/>
              <a:gd name="T44" fmla="*/ 258 w 408"/>
              <a:gd name="T45" fmla="*/ 208 h 266"/>
              <a:gd name="T46" fmla="*/ 276 w 408"/>
              <a:gd name="T47" fmla="*/ 216 h 266"/>
              <a:gd name="T48" fmla="*/ 292 w 408"/>
              <a:gd name="T49" fmla="*/ 226 h 266"/>
              <a:gd name="T50" fmla="*/ 308 w 408"/>
              <a:gd name="T51" fmla="*/ 238 h 266"/>
              <a:gd name="T52" fmla="*/ 324 w 408"/>
              <a:gd name="T53" fmla="*/ 250 h 266"/>
              <a:gd name="T54" fmla="*/ 336 w 408"/>
              <a:gd name="T55" fmla="*/ 266 h 266"/>
              <a:gd name="T56" fmla="*/ 336 w 408"/>
              <a:gd name="T57" fmla="*/ 266 h 266"/>
              <a:gd name="T58" fmla="*/ 352 w 408"/>
              <a:gd name="T59" fmla="*/ 250 h 266"/>
              <a:gd name="T60" fmla="*/ 364 w 408"/>
              <a:gd name="T61" fmla="*/ 232 h 266"/>
              <a:gd name="T62" fmla="*/ 374 w 408"/>
              <a:gd name="T63" fmla="*/ 212 h 266"/>
              <a:gd name="T64" fmla="*/ 384 w 408"/>
              <a:gd name="T65" fmla="*/ 192 h 266"/>
              <a:gd name="T66" fmla="*/ 390 w 408"/>
              <a:gd name="T67" fmla="*/ 170 h 266"/>
              <a:gd name="T68" fmla="*/ 396 w 408"/>
              <a:gd name="T69" fmla="*/ 148 h 266"/>
              <a:gd name="T70" fmla="*/ 404 w 408"/>
              <a:gd name="T71" fmla="*/ 104 h 266"/>
              <a:gd name="T72" fmla="*/ 408 w 408"/>
              <a:gd name="T73" fmla="*/ 64 h 266"/>
              <a:gd name="T74" fmla="*/ 408 w 408"/>
              <a:gd name="T75" fmla="*/ 32 h 266"/>
              <a:gd name="T76" fmla="*/ 408 w 408"/>
              <a:gd name="T7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08" h="266">
                <a:moveTo>
                  <a:pt x="408" y="0"/>
                </a:moveTo>
                <a:lnTo>
                  <a:pt x="408" y="0"/>
                </a:lnTo>
                <a:lnTo>
                  <a:pt x="378" y="2"/>
                </a:lnTo>
                <a:lnTo>
                  <a:pt x="346" y="4"/>
                </a:lnTo>
                <a:lnTo>
                  <a:pt x="312" y="8"/>
                </a:lnTo>
                <a:lnTo>
                  <a:pt x="278" y="14"/>
                </a:lnTo>
                <a:lnTo>
                  <a:pt x="210" y="28"/>
                </a:lnTo>
                <a:lnTo>
                  <a:pt x="144" y="44"/>
                </a:lnTo>
                <a:lnTo>
                  <a:pt x="86" y="60"/>
                </a:lnTo>
                <a:lnTo>
                  <a:pt x="40" y="74"/>
                </a:lnTo>
                <a:lnTo>
                  <a:pt x="0" y="88"/>
                </a:lnTo>
                <a:lnTo>
                  <a:pt x="0" y="88"/>
                </a:lnTo>
                <a:lnTo>
                  <a:pt x="16" y="120"/>
                </a:lnTo>
                <a:lnTo>
                  <a:pt x="38" y="154"/>
                </a:lnTo>
                <a:lnTo>
                  <a:pt x="68" y="192"/>
                </a:lnTo>
                <a:lnTo>
                  <a:pt x="68" y="192"/>
                </a:lnTo>
                <a:lnTo>
                  <a:pt x="96" y="190"/>
                </a:lnTo>
                <a:lnTo>
                  <a:pt x="130" y="188"/>
                </a:lnTo>
                <a:lnTo>
                  <a:pt x="166" y="188"/>
                </a:lnTo>
                <a:lnTo>
                  <a:pt x="202" y="192"/>
                </a:lnTo>
                <a:lnTo>
                  <a:pt x="222" y="196"/>
                </a:lnTo>
                <a:lnTo>
                  <a:pt x="240" y="202"/>
                </a:lnTo>
                <a:lnTo>
                  <a:pt x="258" y="208"/>
                </a:lnTo>
                <a:lnTo>
                  <a:pt x="276" y="216"/>
                </a:lnTo>
                <a:lnTo>
                  <a:pt x="292" y="226"/>
                </a:lnTo>
                <a:lnTo>
                  <a:pt x="308" y="238"/>
                </a:lnTo>
                <a:lnTo>
                  <a:pt x="324" y="250"/>
                </a:lnTo>
                <a:lnTo>
                  <a:pt x="336" y="266"/>
                </a:lnTo>
                <a:lnTo>
                  <a:pt x="336" y="266"/>
                </a:lnTo>
                <a:lnTo>
                  <a:pt x="352" y="250"/>
                </a:lnTo>
                <a:lnTo>
                  <a:pt x="364" y="232"/>
                </a:lnTo>
                <a:lnTo>
                  <a:pt x="374" y="212"/>
                </a:lnTo>
                <a:lnTo>
                  <a:pt x="384" y="192"/>
                </a:lnTo>
                <a:lnTo>
                  <a:pt x="390" y="170"/>
                </a:lnTo>
                <a:lnTo>
                  <a:pt x="396" y="148"/>
                </a:lnTo>
                <a:lnTo>
                  <a:pt x="404" y="104"/>
                </a:lnTo>
                <a:lnTo>
                  <a:pt x="408" y="64"/>
                </a:lnTo>
                <a:lnTo>
                  <a:pt x="408" y="32"/>
                </a:lnTo>
                <a:lnTo>
                  <a:pt x="40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5" name="任意多边形 54"/>
          <p:cNvSpPr/>
          <p:nvPr>
            <p:custDataLst>
              <p:tags r:id="rId29"/>
            </p:custDataLst>
          </p:nvPr>
        </p:nvSpPr>
        <p:spPr bwMode="auto">
          <a:xfrm>
            <a:off x="1892391" y="2065582"/>
            <a:ext cx="125988" cy="54865"/>
          </a:xfrm>
          <a:custGeom>
            <a:avLst/>
            <a:gdLst>
              <a:gd name="T0" fmla="*/ 0 w 124"/>
              <a:gd name="T1" fmla="*/ 54 h 54"/>
              <a:gd name="T2" fmla="*/ 0 w 124"/>
              <a:gd name="T3" fmla="*/ 54 h 54"/>
              <a:gd name="T4" fmla="*/ 10 w 124"/>
              <a:gd name="T5" fmla="*/ 48 h 54"/>
              <a:gd name="T6" fmla="*/ 22 w 124"/>
              <a:gd name="T7" fmla="*/ 40 h 54"/>
              <a:gd name="T8" fmla="*/ 38 w 124"/>
              <a:gd name="T9" fmla="*/ 32 h 54"/>
              <a:gd name="T10" fmla="*/ 56 w 124"/>
              <a:gd name="T11" fmla="*/ 24 h 54"/>
              <a:gd name="T12" fmla="*/ 78 w 124"/>
              <a:gd name="T13" fmla="*/ 16 h 54"/>
              <a:gd name="T14" fmla="*/ 100 w 124"/>
              <a:gd name="T15" fmla="*/ 12 h 54"/>
              <a:gd name="T16" fmla="*/ 112 w 124"/>
              <a:gd name="T17" fmla="*/ 12 h 54"/>
              <a:gd name="T18" fmla="*/ 124 w 124"/>
              <a:gd name="T19" fmla="*/ 14 h 54"/>
              <a:gd name="T20" fmla="*/ 124 w 124"/>
              <a:gd name="T21" fmla="*/ 14 h 54"/>
              <a:gd name="T22" fmla="*/ 110 w 124"/>
              <a:gd name="T23" fmla="*/ 8 h 54"/>
              <a:gd name="T24" fmla="*/ 94 w 124"/>
              <a:gd name="T25" fmla="*/ 2 h 54"/>
              <a:gd name="T26" fmla="*/ 76 w 124"/>
              <a:gd name="T27" fmla="*/ 0 h 54"/>
              <a:gd name="T28" fmla="*/ 66 w 124"/>
              <a:gd name="T29" fmla="*/ 0 h 54"/>
              <a:gd name="T30" fmla="*/ 56 w 124"/>
              <a:gd name="T31" fmla="*/ 2 h 54"/>
              <a:gd name="T32" fmla="*/ 44 w 124"/>
              <a:gd name="T33" fmla="*/ 6 h 54"/>
              <a:gd name="T34" fmla="*/ 34 w 124"/>
              <a:gd name="T35" fmla="*/ 10 h 54"/>
              <a:gd name="T36" fmla="*/ 24 w 124"/>
              <a:gd name="T37" fmla="*/ 18 h 54"/>
              <a:gd name="T38" fmla="*/ 16 w 124"/>
              <a:gd name="T39" fmla="*/ 26 h 54"/>
              <a:gd name="T40" fmla="*/ 6 w 124"/>
              <a:gd name="T41" fmla="*/ 40 h 54"/>
              <a:gd name="T42" fmla="*/ 0 w 124"/>
              <a:gd name="T43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4" h="54">
                <a:moveTo>
                  <a:pt x="0" y="54"/>
                </a:moveTo>
                <a:lnTo>
                  <a:pt x="0" y="54"/>
                </a:lnTo>
                <a:lnTo>
                  <a:pt x="10" y="48"/>
                </a:lnTo>
                <a:lnTo>
                  <a:pt x="22" y="40"/>
                </a:lnTo>
                <a:lnTo>
                  <a:pt x="38" y="32"/>
                </a:lnTo>
                <a:lnTo>
                  <a:pt x="56" y="24"/>
                </a:lnTo>
                <a:lnTo>
                  <a:pt x="78" y="16"/>
                </a:lnTo>
                <a:lnTo>
                  <a:pt x="100" y="12"/>
                </a:lnTo>
                <a:lnTo>
                  <a:pt x="112" y="12"/>
                </a:lnTo>
                <a:lnTo>
                  <a:pt x="124" y="14"/>
                </a:lnTo>
                <a:lnTo>
                  <a:pt x="124" y="14"/>
                </a:lnTo>
                <a:lnTo>
                  <a:pt x="110" y="8"/>
                </a:lnTo>
                <a:lnTo>
                  <a:pt x="94" y="2"/>
                </a:lnTo>
                <a:lnTo>
                  <a:pt x="76" y="0"/>
                </a:lnTo>
                <a:lnTo>
                  <a:pt x="66" y="0"/>
                </a:lnTo>
                <a:lnTo>
                  <a:pt x="56" y="2"/>
                </a:lnTo>
                <a:lnTo>
                  <a:pt x="44" y="6"/>
                </a:lnTo>
                <a:lnTo>
                  <a:pt x="34" y="10"/>
                </a:lnTo>
                <a:lnTo>
                  <a:pt x="24" y="18"/>
                </a:lnTo>
                <a:lnTo>
                  <a:pt x="16" y="26"/>
                </a:lnTo>
                <a:lnTo>
                  <a:pt x="6" y="40"/>
                </a:lnTo>
                <a:lnTo>
                  <a:pt x="0" y="54"/>
                </a:lnTo>
                <a:close/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56" name="任意多边形 55"/>
          <p:cNvSpPr/>
          <p:nvPr>
            <p:custDataLst>
              <p:tags r:id="rId30"/>
            </p:custDataLst>
          </p:nvPr>
        </p:nvSpPr>
        <p:spPr bwMode="auto">
          <a:xfrm>
            <a:off x="1892391" y="2065582"/>
            <a:ext cx="125988" cy="54865"/>
          </a:xfrm>
          <a:custGeom>
            <a:avLst/>
            <a:gdLst>
              <a:gd name="T0" fmla="*/ 0 w 124"/>
              <a:gd name="T1" fmla="*/ 54 h 54"/>
              <a:gd name="T2" fmla="*/ 0 w 124"/>
              <a:gd name="T3" fmla="*/ 54 h 54"/>
              <a:gd name="T4" fmla="*/ 10 w 124"/>
              <a:gd name="T5" fmla="*/ 48 h 54"/>
              <a:gd name="T6" fmla="*/ 22 w 124"/>
              <a:gd name="T7" fmla="*/ 40 h 54"/>
              <a:gd name="T8" fmla="*/ 38 w 124"/>
              <a:gd name="T9" fmla="*/ 32 h 54"/>
              <a:gd name="T10" fmla="*/ 56 w 124"/>
              <a:gd name="T11" fmla="*/ 24 h 54"/>
              <a:gd name="T12" fmla="*/ 78 w 124"/>
              <a:gd name="T13" fmla="*/ 16 h 54"/>
              <a:gd name="T14" fmla="*/ 100 w 124"/>
              <a:gd name="T15" fmla="*/ 12 h 54"/>
              <a:gd name="T16" fmla="*/ 112 w 124"/>
              <a:gd name="T17" fmla="*/ 12 h 54"/>
              <a:gd name="T18" fmla="*/ 124 w 124"/>
              <a:gd name="T19" fmla="*/ 14 h 54"/>
              <a:gd name="T20" fmla="*/ 124 w 124"/>
              <a:gd name="T21" fmla="*/ 14 h 54"/>
              <a:gd name="T22" fmla="*/ 110 w 124"/>
              <a:gd name="T23" fmla="*/ 8 h 54"/>
              <a:gd name="T24" fmla="*/ 94 w 124"/>
              <a:gd name="T25" fmla="*/ 2 h 54"/>
              <a:gd name="T26" fmla="*/ 76 w 124"/>
              <a:gd name="T27" fmla="*/ 0 h 54"/>
              <a:gd name="T28" fmla="*/ 66 w 124"/>
              <a:gd name="T29" fmla="*/ 0 h 54"/>
              <a:gd name="T30" fmla="*/ 56 w 124"/>
              <a:gd name="T31" fmla="*/ 2 h 54"/>
              <a:gd name="T32" fmla="*/ 44 w 124"/>
              <a:gd name="T33" fmla="*/ 6 h 54"/>
              <a:gd name="T34" fmla="*/ 34 w 124"/>
              <a:gd name="T35" fmla="*/ 10 h 54"/>
              <a:gd name="T36" fmla="*/ 24 w 124"/>
              <a:gd name="T37" fmla="*/ 18 h 54"/>
              <a:gd name="T38" fmla="*/ 16 w 124"/>
              <a:gd name="T39" fmla="*/ 26 h 54"/>
              <a:gd name="T40" fmla="*/ 6 w 124"/>
              <a:gd name="T41" fmla="*/ 40 h 54"/>
              <a:gd name="T42" fmla="*/ 0 w 124"/>
              <a:gd name="T43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4" h="54">
                <a:moveTo>
                  <a:pt x="0" y="54"/>
                </a:moveTo>
                <a:lnTo>
                  <a:pt x="0" y="54"/>
                </a:lnTo>
                <a:lnTo>
                  <a:pt x="10" y="48"/>
                </a:lnTo>
                <a:lnTo>
                  <a:pt x="22" y="40"/>
                </a:lnTo>
                <a:lnTo>
                  <a:pt x="38" y="32"/>
                </a:lnTo>
                <a:lnTo>
                  <a:pt x="56" y="24"/>
                </a:lnTo>
                <a:lnTo>
                  <a:pt x="78" y="16"/>
                </a:lnTo>
                <a:lnTo>
                  <a:pt x="100" y="12"/>
                </a:lnTo>
                <a:lnTo>
                  <a:pt x="112" y="12"/>
                </a:lnTo>
                <a:lnTo>
                  <a:pt x="124" y="14"/>
                </a:lnTo>
                <a:lnTo>
                  <a:pt x="124" y="14"/>
                </a:lnTo>
                <a:lnTo>
                  <a:pt x="110" y="8"/>
                </a:lnTo>
                <a:lnTo>
                  <a:pt x="94" y="2"/>
                </a:lnTo>
                <a:lnTo>
                  <a:pt x="76" y="0"/>
                </a:lnTo>
                <a:lnTo>
                  <a:pt x="66" y="0"/>
                </a:lnTo>
                <a:lnTo>
                  <a:pt x="56" y="2"/>
                </a:lnTo>
                <a:lnTo>
                  <a:pt x="44" y="6"/>
                </a:lnTo>
                <a:lnTo>
                  <a:pt x="34" y="10"/>
                </a:lnTo>
                <a:lnTo>
                  <a:pt x="24" y="18"/>
                </a:lnTo>
                <a:lnTo>
                  <a:pt x="16" y="26"/>
                </a:lnTo>
                <a:lnTo>
                  <a:pt x="6" y="40"/>
                </a:lnTo>
                <a:lnTo>
                  <a:pt x="0" y="5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7" name="任意多边形 56"/>
          <p:cNvSpPr/>
          <p:nvPr>
            <p:custDataLst>
              <p:tags r:id="rId31"/>
            </p:custDataLst>
          </p:nvPr>
        </p:nvSpPr>
        <p:spPr bwMode="auto">
          <a:xfrm>
            <a:off x="2136240" y="2035102"/>
            <a:ext cx="103636" cy="30481"/>
          </a:xfrm>
          <a:custGeom>
            <a:avLst/>
            <a:gdLst>
              <a:gd name="T0" fmla="*/ 0 w 102"/>
              <a:gd name="T1" fmla="*/ 30 h 30"/>
              <a:gd name="T2" fmla="*/ 0 w 102"/>
              <a:gd name="T3" fmla="*/ 30 h 30"/>
              <a:gd name="T4" fmla="*/ 12 w 102"/>
              <a:gd name="T5" fmla="*/ 26 h 30"/>
              <a:gd name="T6" fmla="*/ 40 w 102"/>
              <a:gd name="T7" fmla="*/ 20 h 30"/>
              <a:gd name="T8" fmla="*/ 58 w 102"/>
              <a:gd name="T9" fmla="*/ 20 h 30"/>
              <a:gd name="T10" fmla="*/ 74 w 102"/>
              <a:gd name="T11" fmla="*/ 20 h 30"/>
              <a:gd name="T12" fmla="*/ 88 w 102"/>
              <a:gd name="T13" fmla="*/ 22 h 30"/>
              <a:gd name="T14" fmla="*/ 96 w 102"/>
              <a:gd name="T15" fmla="*/ 26 h 30"/>
              <a:gd name="T16" fmla="*/ 102 w 102"/>
              <a:gd name="T17" fmla="*/ 30 h 30"/>
              <a:gd name="T18" fmla="*/ 102 w 102"/>
              <a:gd name="T19" fmla="*/ 30 h 30"/>
              <a:gd name="T20" fmla="*/ 92 w 102"/>
              <a:gd name="T21" fmla="*/ 20 h 30"/>
              <a:gd name="T22" fmla="*/ 80 w 102"/>
              <a:gd name="T23" fmla="*/ 12 h 30"/>
              <a:gd name="T24" fmla="*/ 66 w 102"/>
              <a:gd name="T25" fmla="*/ 6 h 30"/>
              <a:gd name="T26" fmla="*/ 58 w 102"/>
              <a:gd name="T27" fmla="*/ 2 h 30"/>
              <a:gd name="T28" fmla="*/ 50 w 102"/>
              <a:gd name="T29" fmla="*/ 2 h 30"/>
              <a:gd name="T30" fmla="*/ 42 w 102"/>
              <a:gd name="T31" fmla="*/ 0 h 30"/>
              <a:gd name="T32" fmla="*/ 34 w 102"/>
              <a:gd name="T33" fmla="*/ 2 h 30"/>
              <a:gd name="T34" fmla="*/ 24 w 102"/>
              <a:gd name="T35" fmla="*/ 6 h 30"/>
              <a:gd name="T36" fmla="*/ 16 w 102"/>
              <a:gd name="T37" fmla="*/ 12 h 30"/>
              <a:gd name="T38" fmla="*/ 8 w 102"/>
              <a:gd name="T39" fmla="*/ 20 h 30"/>
              <a:gd name="T40" fmla="*/ 0 w 102"/>
              <a:gd name="T41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2" h="30">
                <a:moveTo>
                  <a:pt x="0" y="30"/>
                </a:moveTo>
                <a:lnTo>
                  <a:pt x="0" y="30"/>
                </a:lnTo>
                <a:lnTo>
                  <a:pt x="12" y="26"/>
                </a:lnTo>
                <a:lnTo>
                  <a:pt x="40" y="20"/>
                </a:lnTo>
                <a:lnTo>
                  <a:pt x="58" y="20"/>
                </a:lnTo>
                <a:lnTo>
                  <a:pt x="74" y="20"/>
                </a:lnTo>
                <a:lnTo>
                  <a:pt x="88" y="22"/>
                </a:lnTo>
                <a:lnTo>
                  <a:pt x="96" y="26"/>
                </a:lnTo>
                <a:lnTo>
                  <a:pt x="102" y="30"/>
                </a:lnTo>
                <a:lnTo>
                  <a:pt x="102" y="30"/>
                </a:lnTo>
                <a:lnTo>
                  <a:pt x="92" y="20"/>
                </a:lnTo>
                <a:lnTo>
                  <a:pt x="80" y="12"/>
                </a:lnTo>
                <a:lnTo>
                  <a:pt x="66" y="6"/>
                </a:lnTo>
                <a:lnTo>
                  <a:pt x="58" y="2"/>
                </a:lnTo>
                <a:lnTo>
                  <a:pt x="50" y="2"/>
                </a:lnTo>
                <a:lnTo>
                  <a:pt x="42" y="0"/>
                </a:lnTo>
                <a:lnTo>
                  <a:pt x="34" y="2"/>
                </a:lnTo>
                <a:lnTo>
                  <a:pt x="24" y="6"/>
                </a:lnTo>
                <a:lnTo>
                  <a:pt x="16" y="12"/>
                </a:lnTo>
                <a:lnTo>
                  <a:pt x="8" y="20"/>
                </a:lnTo>
                <a:lnTo>
                  <a:pt x="0" y="30"/>
                </a:lnTo>
                <a:close/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58" name="任意多边形 57"/>
          <p:cNvSpPr/>
          <p:nvPr>
            <p:custDataLst>
              <p:tags r:id="rId32"/>
            </p:custDataLst>
          </p:nvPr>
        </p:nvSpPr>
        <p:spPr bwMode="auto">
          <a:xfrm>
            <a:off x="2136240" y="2035102"/>
            <a:ext cx="103636" cy="30481"/>
          </a:xfrm>
          <a:custGeom>
            <a:avLst/>
            <a:gdLst>
              <a:gd name="T0" fmla="*/ 0 w 102"/>
              <a:gd name="T1" fmla="*/ 30 h 30"/>
              <a:gd name="T2" fmla="*/ 0 w 102"/>
              <a:gd name="T3" fmla="*/ 30 h 30"/>
              <a:gd name="T4" fmla="*/ 12 w 102"/>
              <a:gd name="T5" fmla="*/ 26 h 30"/>
              <a:gd name="T6" fmla="*/ 40 w 102"/>
              <a:gd name="T7" fmla="*/ 20 h 30"/>
              <a:gd name="T8" fmla="*/ 58 w 102"/>
              <a:gd name="T9" fmla="*/ 20 h 30"/>
              <a:gd name="T10" fmla="*/ 74 w 102"/>
              <a:gd name="T11" fmla="*/ 20 h 30"/>
              <a:gd name="T12" fmla="*/ 88 w 102"/>
              <a:gd name="T13" fmla="*/ 22 h 30"/>
              <a:gd name="T14" fmla="*/ 96 w 102"/>
              <a:gd name="T15" fmla="*/ 26 h 30"/>
              <a:gd name="T16" fmla="*/ 102 w 102"/>
              <a:gd name="T17" fmla="*/ 30 h 30"/>
              <a:gd name="T18" fmla="*/ 102 w 102"/>
              <a:gd name="T19" fmla="*/ 30 h 30"/>
              <a:gd name="T20" fmla="*/ 92 w 102"/>
              <a:gd name="T21" fmla="*/ 20 h 30"/>
              <a:gd name="T22" fmla="*/ 80 w 102"/>
              <a:gd name="T23" fmla="*/ 12 h 30"/>
              <a:gd name="T24" fmla="*/ 66 w 102"/>
              <a:gd name="T25" fmla="*/ 6 h 30"/>
              <a:gd name="T26" fmla="*/ 58 w 102"/>
              <a:gd name="T27" fmla="*/ 2 h 30"/>
              <a:gd name="T28" fmla="*/ 50 w 102"/>
              <a:gd name="T29" fmla="*/ 2 h 30"/>
              <a:gd name="T30" fmla="*/ 42 w 102"/>
              <a:gd name="T31" fmla="*/ 0 h 30"/>
              <a:gd name="T32" fmla="*/ 34 w 102"/>
              <a:gd name="T33" fmla="*/ 2 h 30"/>
              <a:gd name="T34" fmla="*/ 24 w 102"/>
              <a:gd name="T35" fmla="*/ 6 h 30"/>
              <a:gd name="T36" fmla="*/ 16 w 102"/>
              <a:gd name="T37" fmla="*/ 12 h 30"/>
              <a:gd name="T38" fmla="*/ 8 w 102"/>
              <a:gd name="T39" fmla="*/ 20 h 30"/>
              <a:gd name="T40" fmla="*/ 0 w 102"/>
              <a:gd name="T41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2" h="30">
                <a:moveTo>
                  <a:pt x="0" y="30"/>
                </a:moveTo>
                <a:lnTo>
                  <a:pt x="0" y="30"/>
                </a:lnTo>
                <a:lnTo>
                  <a:pt x="12" y="26"/>
                </a:lnTo>
                <a:lnTo>
                  <a:pt x="40" y="20"/>
                </a:lnTo>
                <a:lnTo>
                  <a:pt x="58" y="20"/>
                </a:lnTo>
                <a:lnTo>
                  <a:pt x="74" y="20"/>
                </a:lnTo>
                <a:lnTo>
                  <a:pt x="88" y="22"/>
                </a:lnTo>
                <a:lnTo>
                  <a:pt x="96" y="26"/>
                </a:lnTo>
                <a:lnTo>
                  <a:pt x="102" y="30"/>
                </a:lnTo>
                <a:lnTo>
                  <a:pt x="102" y="30"/>
                </a:lnTo>
                <a:lnTo>
                  <a:pt x="92" y="20"/>
                </a:lnTo>
                <a:lnTo>
                  <a:pt x="80" y="12"/>
                </a:lnTo>
                <a:lnTo>
                  <a:pt x="66" y="6"/>
                </a:lnTo>
                <a:lnTo>
                  <a:pt x="58" y="2"/>
                </a:lnTo>
                <a:lnTo>
                  <a:pt x="50" y="2"/>
                </a:lnTo>
                <a:lnTo>
                  <a:pt x="42" y="0"/>
                </a:lnTo>
                <a:lnTo>
                  <a:pt x="34" y="2"/>
                </a:lnTo>
                <a:lnTo>
                  <a:pt x="24" y="6"/>
                </a:lnTo>
                <a:lnTo>
                  <a:pt x="16" y="12"/>
                </a:lnTo>
                <a:lnTo>
                  <a:pt x="8" y="20"/>
                </a:lnTo>
                <a:lnTo>
                  <a:pt x="0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59" name="任意多边形 58"/>
          <p:cNvSpPr/>
          <p:nvPr>
            <p:custDataLst>
              <p:tags r:id="rId33"/>
            </p:custDataLst>
          </p:nvPr>
        </p:nvSpPr>
        <p:spPr bwMode="auto">
          <a:xfrm>
            <a:off x="2386184" y="5633891"/>
            <a:ext cx="414542" cy="235720"/>
          </a:xfrm>
          <a:custGeom>
            <a:avLst/>
            <a:gdLst>
              <a:gd name="T0" fmla="*/ 188 w 408"/>
              <a:gd name="T1" fmla="*/ 26 h 232"/>
              <a:gd name="T2" fmla="*/ 188 w 408"/>
              <a:gd name="T3" fmla="*/ 26 h 232"/>
              <a:gd name="T4" fmla="*/ 192 w 408"/>
              <a:gd name="T5" fmla="*/ 38 h 232"/>
              <a:gd name="T6" fmla="*/ 204 w 408"/>
              <a:gd name="T7" fmla="*/ 64 h 232"/>
              <a:gd name="T8" fmla="*/ 214 w 408"/>
              <a:gd name="T9" fmla="*/ 78 h 232"/>
              <a:gd name="T10" fmla="*/ 224 w 408"/>
              <a:gd name="T11" fmla="*/ 92 h 232"/>
              <a:gd name="T12" fmla="*/ 234 w 408"/>
              <a:gd name="T13" fmla="*/ 102 h 232"/>
              <a:gd name="T14" fmla="*/ 240 w 408"/>
              <a:gd name="T15" fmla="*/ 108 h 232"/>
              <a:gd name="T16" fmla="*/ 248 w 408"/>
              <a:gd name="T17" fmla="*/ 110 h 232"/>
              <a:gd name="T18" fmla="*/ 248 w 408"/>
              <a:gd name="T19" fmla="*/ 110 h 232"/>
              <a:gd name="T20" fmla="*/ 262 w 408"/>
              <a:gd name="T21" fmla="*/ 114 h 232"/>
              <a:gd name="T22" fmla="*/ 280 w 408"/>
              <a:gd name="T23" fmla="*/ 116 h 232"/>
              <a:gd name="T24" fmla="*/ 322 w 408"/>
              <a:gd name="T25" fmla="*/ 120 h 232"/>
              <a:gd name="T26" fmla="*/ 344 w 408"/>
              <a:gd name="T27" fmla="*/ 122 h 232"/>
              <a:gd name="T28" fmla="*/ 364 w 408"/>
              <a:gd name="T29" fmla="*/ 124 h 232"/>
              <a:gd name="T30" fmla="*/ 382 w 408"/>
              <a:gd name="T31" fmla="*/ 130 h 232"/>
              <a:gd name="T32" fmla="*/ 396 w 408"/>
              <a:gd name="T33" fmla="*/ 138 h 232"/>
              <a:gd name="T34" fmla="*/ 396 w 408"/>
              <a:gd name="T35" fmla="*/ 138 h 232"/>
              <a:gd name="T36" fmla="*/ 400 w 408"/>
              <a:gd name="T37" fmla="*/ 142 h 232"/>
              <a:gd name="T38" fmla="*/ 404 w 408"/>
              <a:gd name="T39" fmla="*/ 148 h 232"/>
              <a:gd name="T40" fmla="*/ 408 w 408"/>
              <a:gd name="T41" fmla="*/ 160 h 232"/>
              <a:gd name="T42" fmla="*/ 408 w 408"/>
              <a:gd name="T43" fmla="*/ 172 h 232"/>
              <a:gd name="T44" fmla="*/ 406 w 408"/>
              <a:gd name="T45" fmla="*/ 184 h 232"/>
              <a:gd name="T46" fmla="*/ 404 w 408"/>
              <a:gd name="T47" fmla="*/ 196 h 232"/>
              <a:gd name="T48" fmla="*/ 400 w 408"/>
              <a:gd name="T49" fmla="*/ 206 h 232"/>
              <a:gd name="T50" fmla="*/ 396 w 408"/>
              <a:gd name="T51" fmla="*/ 214 h 232"/>
              <a:gd name="T52" fmla="*/ 396 w 408"/>
              <a:gd name="T53" fmla="*/ 214 h 232"/>
              <a:gd name="T54" fmla="*/ 346 w 408"/>
              <a:gd name="T55" fmla="*/ 220 h 232"/>
              <a:gd name="T56" fmla="*/ 292 w 408"/>
              <a:gd name="T57" fmla="*/ 224 h 232"/>
              <a:gd name="T58" fmla="*/ 230 w 408"/>
              <a:gd name="T59" fmla="*/ 228 h 232"/>
              <a:gd name="T60" fmla="*/ 164 w 408"/>
              <a:gd name="T61" fmla="*/ 232 h 232"/>
              <a:gd name="T62" fmla="*/ 102 w 408"/>
              <a:gd name="T63" fmla="*/ 230 h 232"/>
              <a:gd name="T64" fmla="*/ 74 w 408"/>
              <a:gd name="T65" fmla="*/ 228 h 232"/>
              <a:gd name="T66" fmla="*/ 48 w 408"/>
              <a:gd name="T67" fmla="*/ 226 h 232"/>
              <a:gd name="T68" fmla="*/ 28 w 408"/>
              <a:gd name="T69" fmla="*/ 220 h 232"/>
              <a:gd name="T70" fmla="*/ 12 w 408"/>
              <a:gd name="T71" fmla="*/ 214 h 232"/>
              <a:gd name="T72" fmla="*/ 12 w 408"/>
              <a:gd name="T73" fmla="*/ 214 h 232"/>
              <a:gd name="T74" fmla="*/ 8 w 408"/>
              <a:gd name="T75" fmla="*/ 192 h 232"/>
              <a:gd name="T76" fmla="*/ 2 w 408"/>
              <a:gd name="T77" fmla="*/ 142 h 232"/>
              <a:gd name="T78" fmla="*/ 0 w 408"/>
              <a:gd name="T79" fmla="*/ 112 h 232"/>
              <a:gd name="T80" fmla="*/ 0 w 408"/>
              <a:gd name="T81" fmla="*/ 80 h 232"/>
              <a:gd name="T82" fmla="*/ 4 w 408"/>
              <a:gd name="T83" fmla="*/ 52 h 232"/>
              <a:gd name="T84" fmla="*/ 8 w 408"/>
              <a:gd name="T85" fmla="*/ 38 h 232"/>
              <a:gd name="T86" fmla="*/ 12 w 408"/>
              <a:gd name="T87" fmla="*/ 26 h 232"/>
              <a:gd name="T88" fmla="*/ 12 w 408"/>
              <a:gd name="T89" fmla="*/ 26 h 232"/>
              <a:gd name="T90" fmla="*/ 18 w 408"/>
              <a:gd name="T91" fmla="*/ 16 h 232"/>
              <a:gd name="T92" fmla="*/ 28 w 408"/>
              <a:gd name="T93" fmla="*/ 8 h 232"/>
              <a:gd name="T94" fmla="*/ 38 w 408"/>
              <a:gd name="T95" fmla="*/ 4 h 232"/>
              <a:gd name="T96" fmla="*/ 52 w 408"/>
              <a:gd name="T97" fmla="*/ 0 h 232"/>
              <a:gd name="T98" fmla="*/ 66 w 408"/>
              <a:gd name="T99" fmla="*/ 0 h 232"/>
              <a:gd name="T100" fmla="*/ 80 w 408"/>
              <a:gd name="T101" fmla="*/ 0 h 232"/>
              <a:gd name="T102" fmla="*/ 110 w 408"/>
              <a:gd name="T103" fmla="*/ 4 h 232"/>
              <a:gd name="T104" fmla="*/ 140 w 408"/>
              <a:gd name="T105" fmla="*/ 10 h 232"/>
              <a:gd name="T106" fmla="*/ 164 w 408"/>
              <a:gd name="T107" fmla="*/ 18 h 232"/>
              <a:gd name="T108" fmla="*/ 188 w 408"/>
              <a:gd name="T109" fmla="*/ 2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08" h="232">
                <a:moveTo>
                  <a:pt x="188" y="26"/>
                </a:moveTo>
                <a:lnTo>
                  <a:pt x="188" y="26"/>
                </a:lnTo>
                <a:lnTo>
                  <a:pt x="192" y="38"/>
                </a:lnTo>
                <a:lnTo>
                  <a:pt x="204" y="64"/>
                </a:lnTo>
                <a:lnTo>
                  <a:pt x="214" y="78"/>
                </a:lnTo>
                <a:lnTo>
                  <a:pt x="224" y="92"/>
                </a:lnTo>
                <a:lnTo>
                  <a:pt x="234" y="102"/>
                </a:lnTo>
                <a:lnTo>
                  <a:pt x="240" y="108"/>
                </a:lnTo>
                <a:lnTo>
                  <a:pt x="248" y="110"/>
                </a:lnTo>
                <a:lnTo>
                  <a:pt x="248" y="110"/>
                </a:lnTo>
                <a:lnTo>
                  <a:pt x="262" y="114"/>
                </a:lnTo>
                <a:lnTo>
                  <a:pt x="280" y="116"/>
                </a:lnTo>
                <a:lnTo>
                  <a:pt x="322" y="120"/>
                </a:lnTo>
                <a:lnTo>
                  <a:pt x="344" y="122"/>
                </a:lnTo>
                <a:lnTo>
                  <a:pt x="364" y="124"/>
                </a:lnTo>
                <a:lnTo>
                  <a:pt x="382" y="130"/>
                </a:lnTo>
                <a:lnTo>
                  <a:pt x="396" y="138"/>
                </a:lnTo>
                <a:lnTo>
                  <a:pt x="396" y="138"/>
                </a:lnTo>
                <a:lnTo>
                  <a:pt x="400" y="142"/>
                </a:lnTo>
                <a:lnTo>
                  <a:pt x="404" y="148"/>
                </a:lnTo>
                <a:lnTo>
                  <a:pt x="408" y="160"/>
                </a:lnTo>
                <a:lnTo>
                  <a:pt x="408" y="172"/>
                </a:lnTo>
                <a:lnTo>
                  <a:pt x="406" y="184"/>
                </a:lnTo>
                <a:lnTo>
                  <a:pt x="404" y="196"/>
                </a:lnTo>
                <a:lnTo>
                  <a:pt x="400" y="206"/>
                </a:lnTo>
                <a:lnTo>
                  <a:pt x="396" y="214"/>
                </a:lnTo>
                <a:lnTo>
                  <a:pt x="396" y="214"/>
                </a:lnTo>
                <a:lnTo>
                  <a:pt x="346" y="220"/>
                </a:lnTo>
                <a:lnTo>
                  <a:pt x="292" y="224"/>
                </a:lnTo>
                <a:lnTo>
                  <a:pt x="230" y="228"/>
                </a:lnTo>
                <a:lnTo>
                  <a:pt x="164" y="232"/>
                </a:lnTo>
                <a:lnTo>
                  <a:pt x="102" y="230"/>
                </a:lnTo>
                <a:lnTo>
                  <a:pt x="74" y="228"/>
                </a:lnTo>
                <a:lnTo>
                  <a:pt x="48" y="226"/>
                </a:lnTo>
                <a:lnTo>
                  <a:pt x="28" y="220"/>
                </a:lnTo>
                <a:lnTo>
                  <a:pt x="12" y="214"/>
                </a:lnTo>
                <a:lnTo>
                  <a:pt x="12" y="214"/>
                </a:lnTo>
                <a:lnTo>
                  <a:pt x="8" y="192"/>
                </a:lnTo>
                <a:lnTo>
                  <a:pt x="2" y="142"/>
                </a:lnTo>
                <a:lnTo>
                  <a:pt x="0" y="112"/>
                </a:lnTo>
                <a:lnTo>
                  <a:pt x="0" y="80"/>
                </a:lnTo>
                <a:lnTo>
                  <a:pt x="4" y="52"/>
                </a:lnTo>
                <a:lnTo>
                  <a:pt x="8" y="38"/>
                </a:lnTo>
                <a:lnTo>
                  <a:pt x="12" y="26"/>
                </a:lnTo>
                <a:lnTo>
                  <a:pt x="12" y="26"/>
                </a:lnTo>
                <a:lnTo>
                  <a:pt x="18" y="16"/>
                </a:lnTo>
                <a:lnTo>
                  <a:pt x="28" y="8"/>
                </a:lnTo>
                <a:lnTo>
                  <a:pt x="38" y="4"/>
                </a:lnTo>
                <a:lnTo>
                  <a:pt x="52" y="0"/>
                </a:lnTo>
                <a:lnTo>
                  <a:pt x="66" y="0"/>
                </a:lnTo>
                <a:lnTo>
                  <a:pt x="80" y="0"/>
                </a:lnTo>
                <a:lnTo>
                  <a:pt x="110" y="4"/>
                </a:lnTo>
                <a:lnTo>
                  <a:pt x="140" y="10"/>
                </a:lnTo>
                <a:lnTo>
                  <a:pt x="164" y="18"/>
                </a:lnTo>
                <a:lnTo>
                  <a:pt x="188" y="26"/>
                </a:lnTo>
                <a:close/>
              </a:path>
            </a:pathLst>
          </a:custGeom>
          <a:solidFill>
            <a:srgbClr val="291E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0" name="任意多边形 59"/>
          <p:cNvSpPr/>
          <p:nvPr>
            <p:custDataLst>
              <p:tags r:id="rId34"/>
            </p:custDataLst>
          </p:nvPr>
        </p:nvSpPr>
        <p:spPr bwMode="auto">
          <a:xfrm>
            <a:off x="2386184" y="5633891"/>
            <a:ext cx="414542" cy="235720"/>
          </a:xfrm>
          <a:custGeom>
            <a:avLst/>
            <a:gdLst>
              <a:gd name="T0" fmla="*/ 188 w 408"/>
              <a:gd name="T1" fmla="*/ 26 h 232"/>
              <a:gd name="T2" fmla="*/ 188 w 408"/>
              <a:gd name="T3" fmla="*/ 26 h 232"/>
              <a:gd name="T4" fmla="*/ 192 w 408"/>
              <a:gd name="T5" fmla="*/ 38 h 232"/>
              <a:gd name="T6" fmla="*/ 204 w 408"/>
              <a:gd name="T7" fmla="*/ 64 h 232"/>
              <a:gd name="T8" fmla="*/ 214 w 408"/>
              <a:gd name="T9" fmla="*/ 78 h 232"/>
              <a:gd name="T10" fmla="*/ 224 w 408"/>
              <a:gd name="T11" fmla="*/ 92 h 232"/>
              <a:gd name="T12" fmla="*/ 234 w 408"/>
              <a:gd name="T13" fmla="*/ 102 h 232"/>
              <a:gd name="T14" fmla="*/ 240 w 408"/>
              <a:gd name="T15" fmla="*/ 108 h 232"/>
              <a:gd name="T16" fmla="*/ 248 w 408"/>
              <a:gd name="T17" fmla="*/ 110 h 232"/>
              <a:gd name="T18" fmla="*/ 248 w 408"/>
              <a:gd name="T19" fmla="*/ 110 h 232"/>
              <a:gd name="T20" fmla="*/ 262 w 408"/>
              <a:gd name="T21" fmla="*/ 114 h 232"/>
              <a:gd name="T22" fmla="*/ 280 w 408"/>
              <a:gd name="T23" fmla="*/ 116 h 232"/>
              <a:gd name="T24" fmla="*/ 322 w 408"/>
              <a:gd name="T25" fmla="*/ 120 h 232"/>
              <a:gd name="T26" fmla="*/ 344 w 408"/>
              <a:gd name="T27" fmla="*/ 122 h 232"/>
              <a:gd name="T28" fmla="*/ 364 w 408"/>
              <a:gd name="T29" fmla="*/ 124 h 232"/>
              <a:gd name="T30" fmla="*/ 382 w 408"/>
              <a:gd name="T31" fmla="*/ 130 h 232"/>
              <a:gd name="T32" fmla="*/ 396 w 408"/>
              <a:gd name="T33" fmla="*/ 138 h 232"/>
              <a:gd name="T34" fmla="*/ 396 w 408"/>
              <a:gd name="T35" fmla="*/ 138 h 232"/>
              <a:gd name="T36" fmla="*/ 400 w 408"/>
              <a:gd name="T37" fmla="*/ 142 h 232"/>
              <a:gd name="T38" fmla="*/ 404 w 408"/>
              <a:gd name="T39" fmla="*/ 148 h 232"/>
              <a:gd name="T40" fmla="*/ 408 w 408"/>
              <a:gd name="T41" fmla="*/ 160 h 232"/>
              <a:gd name="T42" fmla="*/ 408 w 408"/>
              <a:gd name="T43" fmla="*/ 172 h 232"/>
              <a:gd name="T44" fmla="*/ 406 w 408"/>
              <a:gd name="T45" fmla="*/ 184 h 232"/>
              <a:gd name="T46" fmla="*/ 404 w 408"/>
              <a:gd name="T47" fmla="*/ 196 h 232"/>
              <a:gd name="T48" fmla="*/ 400 w 408"/>
              <a:gd name="T49" fmla="*/ 206 h 232"/>
              <a:gd name="T50" fmla="*/ 396 w 408"/>
              <a:gd name="T51" fmla="*/ 214 h 232"/>
              <a:gd name="T52" fmla="*/ 396 w 408"/>
              <a:gd name="T53" fmla="*/ 214 h 232"/>
              <a:gd name="T54" fmla="*/ 346 w 408"/>
              <a:gd name="T55" fmla="*/ 220 h 232"/>
              <a:gd name="T56" fmla="*/ 292 w 408"/>
              <a:gd name="T57" fmla="*/ 224 h 232"/>
              <a:gd name="T58" fmla="*/ 230 w 408"/>
              <a:gd name="T59" fmla="*/ 228 h 232"/>
              <a:gd name="T60" fmla="*/ 164 w 408"/>
              <a:gd name="T61" fmla="*/ 232 h 232"/>
              <a:gd name="T62" fmla="*/ 102 w 408"/>
              <a:gd name="T63" fmla="*/ 230 h 232"/>
              <a:gd name="T64" fmla="*/ 74 w 408"/>
              <a:gd name="T65" fmla="*/ 228 h 232"/>
              <a:gd name="T66" fmla="*/ 48 w 408"/>
              <a:gd name="T67" fmla="*/ 226 h 232"/>
              <a:gd name="T68" fmla="*/ 28 w 408"/>
              <a:gd name="T69" fmla="*/ 220 h 232"/>
              <a:gd name="T70" fmla="*/ 12 w 408"/>
              <a:gd name="T71" fmla="*/ 214 h 232"/>
              <a:gd name="T72" fmla="*/ 12 w 408"/>
              <a:gd name="T73" fmla="*/ 214 h 232"/>
              <a:gd name="T74" fmla="*/ 8 w 408"/>
              <a:gd name="T75" fmla="*/ 192 h 232"/>
              <a:gd name="T76" fmla="*/ 2 w 408"/>
              <a:gd name="T77" fmla="*/ 142 h 232"/>
              <a:gd name="T78" fmla="*/ 0 w 408"/>
              <a:gd name="T79" fmla="*/ 112 h 232"/>
              <a:gd name="T80" fmla="*/ 0 w 408"/>
              <a:gd name="T81" fmla="*/ 80 h 232"/>
              <a:gd name="T82" fmla="*/ 4 w 408"/>
              <a:gd name="T83" fmla="*/ 52 h 232"/>
              <a:gd name="T84" fmla="*/ 8 w 408"/>
              <a:gd name="T85" fmla="*/ 38 h 232"/>
              <a:gd name="T86" fmla="*/ 12 w 408"/>
              <a:gd name="T87" fmla="*/ 26 h 232"/>
              <a:gd name="T88" fmla="*/ 12 w 408"/>
              <a:gd name="T89" fmla="*/ 26 h 232"/>
              <a:gd name="T90" fmla="*/ 18 w 408"/>
              <a:gd name="T91" fmla="*/ 16 h 232"/>
              <a:gd name="T92" fmla="*/ 28 w 408"/>
              <a:gd name="T93" fmla="*/ 8 h 232"/>
              <a:gd name="T94" fmla="*/ 38 w 408"/>
              <a:gd name="T95" fmla="*/ 4 h 232"/>
              <a:gd name="T96" fmla="*/ 52 w 408"/>
              <a:gd name="T97" fmla="*/ 0 h 232"/>
              <a:gd name="T98" fmla="*/ 66 w 408"/>
              <a:gd name="T99" fmla="*/ 0 h 232"/>
              <a:gd name="T100" fmla="*/ 80 w 408"/>
              <a:gd name="T101" fmla="*/ 0 h 232"/>
              <a:gd name="T102" fmla="*/ 110 w 408"/>
              <a:gd name="T103" fmla="*/ 4 h 232"/>
              <a:gd name="T104" fmla="*/ 140 w 408"/>
              <a:gd name="T105" fmla="*/ 10 h 232"/>
              <a:gd name="T106" fmla="*/ 164 w 408"/>
              <a:gd name="T107" fmla="*/ 18 h 232"/>
              <a:gd name="T108" fmla="*/ 188 w 408"/>
              <a:gd name="T109" fmla="*/ 2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08" h="232">
                <a:moveTo>
                  <a:pt x="188" y="26"/>
                </a:moveTo>
                <a:lnTo>
                  <a:pt x="188" y="26"/>
                </a:lnTo>
                <a:lnTo>
                  <a:pt x="192" y="38"/>
                </a:lnTo>
                <a:lnTo>
                  <a:pt x="204" y="64"/>
                </a:lnTo>
                <a:lnTo>
                  <a:pt x="214" y="78"/>
                </a:lnTo>
                <a:lnTo>
                  <a:pt x="224" y="92"/>
                </a:lnTo>
                <a:lnTo>
                  <a:pt x="234" y="102"/>
                </a:lnTo>
                <a:lnTo>
                  <a:pt x="240" y="108"/>
                </a:lnTo>
                <a:lnTo>
                  <a:pt x="248" y="110"/>
                </a:lnTo>
                <a:lnTo>
                  <a:pt x="248" y="110"/>
                </a:lnTo>
                <a:lnTo>
                  <a:pt x="262" y="114"/>
                </a:lnTo>
                <a:lnTo>
                  <a:pt x="280" y="116"/>
                </a:lnTo>
                <a:lnTo>
                  <a:pt x="322" y="120"/>
                </a:lnTo>
                <a:lnTo>
                  <a:pt x="344" y="122"/>
                </a:lnTo>
                <a:lnTo>
                  <a:pt x="364" y="124"/>
                </a:lnTo>
                <a:lnTo>
                  <a:pt x="382" y="130"/>
                </a:lnTo>
                <a:lnTo>
                  <a:pt x="396" y="138"/>
                </a:lnTo>
                <a:lnTo>
                  <a:pt x="396" y="138"/>
                </a:lnTo>
                <a:lnTo>
                  <a:pt x="400" y="142"/>
                </a:lnTo>
                <a:lnTo>
                  <a:pt x="404" y="148"/>
                </a:lnTo>
                <a:lnTo>
                  <a:pt x="408" y="160"/>
                </a:lnTo>
                <a:lnTo>
                  <a:pt x="408" y="172"/>
                </a:lnTo>
                <a:lnTo>
                  <a:pt x="406" y="184"/>
                </a:lnTo>
                <a:lnTo>
                  <a:pt x="404" y="196"/>
                </a:lnTo>
                <a:lnTo>
                  <a:pt x="400" y="206"/>
                </a:lnTo>
                <a:lnTo>
                  <a:pt x="396" y="214"/>
                </a:lnTo>
                <a:lnTo>
                  <a:pt x="396" y="214"/>
                </a:lnTo>
                <a:lnTo>
                  <a:pt x="346" y="220"/>
                </a:lnTo>
                <a:lnTo>
                  <a:pt x="292" y="224"/>
                </a:lnTo>
                <a:lnTo>
                  <a:pt x="230" y="228"/>
                </a:lnTo>
                <a:lnTo>
                  <a:pt x="164" y="232"/>
                </a:lnTo>
                <a:lnTo>
                  <a:pt x="102" y="230"/>
                </a:lnTo>
                <a:lnTo>
                  <a:pt x="74" y="228"/>
                </a:lnTo>
                <a:lnTo>
                  <a:pt x="48" y="226"/>
                </a:lnTo>
                <a:lnTo>
                  <a:pt x="28" y="220"/>
                </a:lnTo>
                <a:lnTo>
                  <a:pt x="12" y="214"/>
                </a:lnTo>
                <a:lnTo>
                  <a:pt x="12" y="214"/>
                </a:lnTo>
                <a:lnTo>
                  <a:pt x="8" y="192"/>
                </a:lnTo>
                <a:lnTo>
                  <a:pt x="2" y="142"/>
                </a:lnTo>
                <a:lnTo>
                  <a:pt x="0" y="112"/>
                </a:lnTo>
                <a:lnTo>
                  <a:pt x="0" y="80"/>
                </a:lnTo>
                <a:lnTo>
                  <a:pt x="4" y="52"/>
                </a:lnTo>
                <a:lnTo>
                  <a:pt x="8" y="38"/>
                </a:lnTo>
                <a:lnTo>
                  <a:pt x="12" y="26"/>
                </a:lnTo>
                <a:lnTo>
                  <a:pt x="12" y="26"/>
                </a:lnTo>
                <a:lnTo>
                  <a:pt x="18" y="16"/>
                </a:lnTo>
                <a:lnTo>
                  <a:pt x="28" y="8"/>
                </a:lnTo>
                <a:lnTo>
                  <a:pt x="38" y="4"/>
                </a:lnTo>
                <a:lnTo>
                  <a:pt x="52" y="0"/>
                </a:lnTo>
                <a:lnTo>
                  <a:pt x="66" y="0"/>
                </a:lnTo>
                <a:lnTo>
                  <a:pt x="80" y="0"/>
                </a:lnTo>
                <a:lnTo>
                  <a:pt x="110" y="4"/>
                </a:lnTo>
                <a:lnTo>
                  <a:pt x="140" y="10"/>
                </a:lnTo>
                <a:lnTo>
                  <a:pt x="164" y="18"/>
                </a:lnTo>
                <a:lnTo>
                  <a:pt x="188" y="2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1" name="任意多边形 60"/>
          <p:cNvSpPr/>
          <p:nvPr>
            <p:custDataLst>
              <p:tags r:id="rId35"/>
            </p:custDataLst>
          </p:nvPr>
        </p:nvSpPr>
        <p:spPr bwMode="auto">
          <a:xfrm>
            <a:off x="2170785" y="5660309"/>
            <a:ext cx="414542" cy="247912"/>
          </a:xfrm>
          <a:custGeom>
            <a:avLst/>
            <a:gdLst>
              <a:gd name="T0" fmla="*/ 224 w 408"/>
              <a:gd name="T1" fmla="*/ 20 h 244"/>
              <a:gd name="T2" fmla="*/ 224 w 408"/>
              <a:gd name="T3" fmla="*/ 20 h 244"/>
              <a:gd name="T4" fmla="*/ 226 w 408"/>
              <a:gd name="T5" fmla="*/ 32 h 244"/>
              <a:gd name="T6" fmla="*/ 228 w 408"/>
              <a:gd name="T7" fmla="*/ 46 h 244"/>
              <a:gd name="T8" fmla="*/ 232 w 408"/>
              <a:gd name="T9" fmla="*/ 60 h 244"/>
              <a:gd name="T10" fmla="*/ 240 w 408"/>
              <a:gd name="T11" fmla="*/ 76 h 244"/>
              <a:gd name="T12" fmla="*/ 250 w 408"/>
              <a:gd name="T13" fmla="*/ 92 h 244"/>
              <a:gd name="T14" fmla="*/ 258 w 408"/>
              <a:gd name="T15" fmla="*/ 100 h 244"/>
              <a:gd name="T16" fmla="*/ 266 w 408"/>
              <a:gd name="T17" fmla="*/ 106 h 244"/>
              <a:gd name="T18" fmla="*/ 274 w 408"/>
              <a:gd name="T19" fmla="*/ 112 h 244"/>
              <a:gd name="T20" fmla="*/ 284 w 408"/>
              <a:gd name="T21" fmla="*/ 118 h 244"/>
              <a:gd name="T22" fmla="*/ 284 w 408"/>
              <a:gd name="T23" fmla="*/ 118 h 244"/>
              <a:gd name="T24" fmla="*/ 314 w 408"/>
              <a:gd name="T25" fmla="*/ 128 h 244"/>
              <a:gd name="T26" fmla="*/ 346 w 408"/>
              <a:gd name="T27" fmla="*/ 138 h 244"/>
              <a:gd name="T28" fmla="*/ 378 w 408"/>
              <a:gd name="T29" fmla="*/ 148 h 244"/>
              <a:gd name="T30" fmla="*/ 390 w 408"/>
              <a:gd name="T31" fmla="*/ 154 h 244"/>
              <a:gd name="T32" fmla="*/ 400 w 408"/>
              <a:gd name="T33" fmla="*/ 162 h 244"/>
              <a:gd name="T34" fmla="*/ 400 w 408"/>
              <a:gd name="T35" fmla="*/ 162 h 244"/>
              <a:gd name="T36" fmla="*/ 406 w 408"/>
              <a:gd name="T37" fmla="*/ 166 h 244"/>
              <a:gd name="T38" fmla="*/ 408 w 408"/>
              <a:gd name="T39" fmla="*/ 172 h 244"/>
              <a:gd name="T40" fmla="*/ 408 w 408"/>
              <a:gd name="T41" fmla="*/ 178 h 244"/>
              <a:gd name="T42" fmla="*/ 408 w 408"/>
              <a:gd name="T43" fmla="*/ 184 h 244"/>
              <a:gd name="T44" fmla="*/ 404 w 408"/>
              <a:gd name="T45" fmla="*/ 200 h 244"/>
              <a:gd name="T46" fmla="*/ 400 w 408"/>
              <a:gd name="T47" fmla="*/ 218 h 244"/>
              <a:gd name="T48" fmla="*/ 400 w 408"/>
              <a:gd name="T49" fmla="*/ 218 h 244"/>
              <a:gd name="T50" fmla="*/ 400 w 408"/>
              <a:gd name="T51" fmla="*/ 222 h 244"/>
              <a:gd name="T52" fmla="*/ 396 w 408"/>
              <a:gd name="T53" fmla="*/ 228 h 244"/>
              <a:gd name="T54" fmla="*/ 392 w 408"/>
              <a:gd name="T55" fmla="*/ 232 h 244"/>
              <a:gd name="T56" fmla="*/ 386 w 408"/>
              <a:gd name="T57" fmla="*/ 236 h 244"/>
              <a:gd name="T58" fmla="*/ 368 w 408"/>
              <a:gd name="T59" fmla="*/ 240 h 244"/>
              <a:gd name="T60" fmla="*/ 346 w 408"/>
              <a:gd name="T61" fmla="*/ 244 h 244"/>
              <a:gd name="T62" fmla="*/ 320 w 408"/>
              <a:gd name="T63" fmla="*/ 244 h 244"/>
              <a:gd name="T64" fmla="*/ 292 w 408"/>
              <a:gd name="T65" fmla="*/ 244 h 244"/>
              <a:gd name="T66" fmla="*/ 260 w 408"/>
              <a:gd name="T67" fmla="*/ 242 h 244"/>
              <a:gd name="T68" fmla="*/ 226 w 408"/>
              <a:gd name="T69" fmla="*/ 238 h 244"/>
              <a:gd name="T70" fmla="*/ 158 w 408"/>
              <a:gd name="T71" fmla="*/ 226 h 244"/>
              <a:gd name="T72" fmla="*/ 94 w 408"/>
              <a:gd name="T73" fmla="*/ 214 h 244"/>
              <a:gd name="T74" fmla="*/ 38 w 408"/>
              <a:gd name="T75" fmla="*/ 200 h 244"/>
              <a:gd name="T76" fmla="*/ 0 w 408"/>
              <a:gd name="T77" fmla="*/ 188 h 244"/>
              <a:gd name="T78" fmla="*/ 0 w 408"/>
              <a:gd name="T79" fmla="*/ 188 h 244"/>
              <a:gd name="T80" fmla="*/ 2 w 408"/>
              <a:gd name="T81" fmla="*/ 122 h 244"/>
              <a:gd name="T82" fmla="*/ 8 w 408"/>
              <a:gd name="T83" fmla="*/ 66 h 244"/>
              <a:gd name="T84" fmla="*/ 12 w 408"/>
              <a:gd name="T85" fmla="*/ 40 h 244"/>
              <a:gd name="T86" fmla="*/ 18 w 408"/>
              <a:gd name="T87" fmla="*/ 20 h 244"/>
              <a:gd name="T88" fmla="*/ 18 w 408"/>
              <a:gd name="T89" fmla="*/ 20 h 244"/>
              <a:gd name="T90" fmla="*/ 22 w 408"/>
              <a:gd name="T91" fmla="*/ 12 h 244"/>
              <a:gd name="T92" fmla="*/ 30 w 408"/>
              <a:gd name="T93" fmla="*/ 8 h 244"/>
              <a:gd name="T94" fmla="*/ 42 w 408"/>
              <a:gd name="T95" fmla="*/ 4 h 244"/>
              <a:gd name="T96" fmla="*/ 56 w 408"/>
              <a:gd name="T97" fmla="*/ 0 h 244"/>
              <a:gd name="T98" fmla="*/ 72 w 408"/>
              <a:gd name="T99" fmla="*/ 0 h 244"/>
              <a:gd name="T100" fmla="*/ 90 w 408"/>
              <a:gd name="T101" fmla="*/ 0 h 244"/>
              <a:gd name="T102" fmla="*/ 126 w 408"/>
              <a:gd name="T103" fmla="*/ 4 h 244"/>
              <a:gd name="T104" fmla="*/ 162 w 408"/>
              <a:gd name="T105" fmla="*/ 8 h 244"/>
              <a:gd name="T106" fmla="*/ 194 w 408"/>
              <a:gd name="T107" fmla="*/ 14 h 244"/>
              <a:gd name="T108" fmla="*/ 224 w 408"/>
              <a:gd name="T109" fmla="*/ 20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08" h="244">
                <a:moveTo>
                  <a:pt x="224" y="20"/>
                </a:moveTo>
                <a:lnTo>
                  <a:pt x="224" y="20"/>
                </a:lnTo>
                <a:lnTo>
                  <a:pt x="226" y="32"/>
                </a:lnTo>
                <a:lnTo>
                  <a:pt x="228" y="46"/>
                </a:lnTo>
                <a:lnTo>
                  <a:pt x="232" y="60"/>
                </a:lnTo>
                <a:lnTo>
                  <a:pt x="240" y="76"/>
                </a:lnTo>
                <a:lnTo>
                  <a:pt x="250" y="92"/>
                </a:lnTo>
                <a:lnTo>
                  <a:pt x="258" y="100"/>
                </a:lnTo>
                <a:lnTo>
                  <a:pt x="266" y="106"/>
                </a:lnTo>
                <a:lnTo>
                  <a:pt x="274" y="112"/>
                </a:lnTo>
                <a:lnTo>
                  <a:pt x="284" y="118"/>
                </a:lnTo>
                <a:lnTo>
                  <a:pt x="284" y="118"/>
                </a:lnTo>
                <a:lnTo>
                  <a:pt x="314" y="128"/>
                </a:lnTo>
                <a:lnTo>
                  <a:pt x="346" y="138"/>
                </a:lnTo>
                <a:lnTo>
                  <a:pt x="378" y="148"/>
                </a:lnTo>
                <a:lnTo>
                  <a:pt x="390" y="154"/>
                </a:lnTo>
                <a:lnTo>
                  <a:pt x="400" y="162"/>
                </a:lnTo>
                <a:lnTo>
                  <a:pt x="400" y="162"/>
                </a:lnTo>
                <a:lnTo>
                  <a:pt x="406" y="166"/>
                </a:lnTo>
                <a:lnTo>
                  <a:pt x="408" y="172"/>
                </a:lnTo>
                <a:lnTo>
                  <a:pt x="408" y="178"/>
                </a:lnTo>
                <a:lnTo>
                  <a:pt x="408" y="184"/>
                </a:lnTo>
                <a:lnTo>
                  <a:pt x="404" y="200"/>
                </a:lnTo>
                <a:lnTo>
                  <a:pt x="400" y="218"/>
                </a:lnTo>
                <a:lnTo>
                  <a:pt x="400" y="218"/>
                </a:lnTo>
                <a:lnTo>
                  <a:pt x="400" y="222"/>
                </a:lnTo>
                <a:lnTo>
                  <a:pt x="396" y="228"/>
                </a:lnTo>
                <a:lnTo>
                  <a:pt x="392" y="232"/>
                </a:lnTo>
                <a:lnTo>
                  <a:pt x="386" y="236"/>
                </a:lnTo>
                <a:lnTo>
                  <a:pt x="368" y="240"/>
                </a:lnTo>
                <a:lnTo>
                  <a:pt x="346" y="244"/>
                </a:lnTo>
                <a:lnTo>
                  <a:pt x="320" y="244"/>
                </a:lnTo>
                <a:lnTo>
                  <a:pt x="292" y="244"/>
                </a:lnTo>
                <a:lnTo>
                  <a:pt x="260" y="242"/>
                </a:lnTo>
                <a:lnTo>
                  <a:pt x="226" y="238"/>
                </a:lnTo>
                <a:lnTo>
                  <a:pt x="158" y="226"/>
                </a:lnTo>
                <a:lnTo>
                  <a:pt x="94" y="214"/>
                </a:lnTo>
                <a:lnTo>
                  <a:pt x="38" y="200"/>
                </a:lnTo>
                <a:lnTo>
                  <a:pt x="0" y="188"/>
                </a:lnTo>
                <a:lnTo>
                  <a:pt x="0" y="188"/>
                </a:lnTo>
                <a:lnTo>
                  <a:pt x="2" y="122"/>
                </a:lnTo>
                <a:lnTo>
                  <a:pt x="8" y="66"/>
                </a:lnTo>
                <a:lnTo>
                  <a:pt x="12" y="40"/>
                </a:lnTo>
                <a:lnTo>
                  <a:pt x="18" y="20"/>
                </a:lnTo>
                <a:lnTo>
                  <a:pt x="18" y="20"/>
                </a:lnTo>
                <a:lnTo>
                  <a:pt x="22" y="12"/>
                </a:lnTo>
                <a:lnTo>
                  <a:pt x="30" y="8"/>
                </a:lnTo>
                <a:lnTo>
                  <a:pt x="42" y="4"/>
                </a:lnTo>
                <a:lnTo>
                  <a:pt x="56" y="0"/>
                </a:lnTo>
                <a:lnTo>
                  <a:pt x="72" y="0"/>
                </a:lnTo>
                <a:lnTo>
                  <a:pt x="90" y="0"/>
                </a:lnTo>
                <a:lnTo>
                  <a:pt x="126" y="4"/>
                </a:lnTo>
                <a:lnTo>
                  <a:pt x="162" y="8"/>
                </a:lnTo>
                <a:lnTo>
                  <a:pt x="194" y="14"/>
                </a:lnTo>
                <a:lnTo>
                  <a:pt x="224" y="20"/>
                </a:lnTo>
                <a:close/>
              </a:path>
            </a:pathLst>
          </a:custGeom>
          <a:solidFill>
            <a:srgbClr val="382C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2" name="任意多边形 61"/>
          <p:cNvSpPr/>
          <p:nvPr>
            <p:custDataLst>
              <p:tags r:id="rId36"/>
            </p:custDataLst>
          </p:nvPr>
        </p:nvSpPr>
        <p:spPr bwMode="auto">
          <a:xfrm>
            <a:off x="2170785" y="5660309"/>
            <a:ext cx="414542" cy="247912"/>
          </a:xfrm>
          <a:custGeom>
            <a:avLst/>
            <a:gdLst>
              <a:gd name="T0" fmla="*/ 224 w 408"/>
              <a:gd name="T1" fmla="*/ 20 h 244"/>
              <a:gd name="T2" fmla="*/ 224 w 408"/>
              <a:gd name="T3" fmla="*/ 20 h 244"/>
              <a:gd name="T4" fmla="*/ 226 w 408"/>
              <a:gd name="T5" fmla="*/ 32 h 244"/>
              <a:gd name="T6" fmla="*/ 228 w 408"/>
              <a:gd name="T7" fmla="*/ 46 h 244"/>
              <a:gd name="T8" fmla="*/ 232 w 408"/>
              <a:gd name="T9" fmla="*/ 60 h 244"/>
              <a:gd name="T10" fmla="*/ 240 w 408"/>
              <a:gd name="T11" fmla="*/ 76 h 244"/>
              <a:gd name="T12" fmla="*/ 250 w 408"/>
              <a:gd name="T13" fmla="*/ 92 h 244"/>
              <a:gd name="T14" fmla="*/ 258 w 408"/>
              <a:gd name="T15" fmla="*/ 100 h 244"/>
              <a:gd name="T16" fmla="*/ 266 w 408"/>
              <a:gd name="T17" fmla="*/ 106 h 244"/>
              <a:gd name="T18" fmla="*/ 274 w 408"/>
              <a:gd name="T19" fmla="*/ 112 h 244"/>
              <a:gd name="T20" fmla="*/ 284 w 408"/>
              <a:gd name="T21" fmla="*/ 118 h 244"/>
              <a:gd name="T22" fmla="*/ 284 w 408"/>
              <a:gd name="T23" fmla="*/ 118 h 244"/>
              <a:gd name="T24" fmla="*/ 314 w 408"/>
              <a:gd name="T25" fmla="*/ 128 h 244"/>
              <a:gd name="T26" fmla="*/ 346 w 408"/>
              <a:gd name="T27" fmla="*/ 138 h 244"/>
              <a:gd name="T28" fmla="*/ 378 w 408"/>
              <a:gd name="T29" fmla="*/ 148 h 244"/>
              <a:gd name="T30" fmla="*/ 390 w 408"/>
              <a:gd name="T31" fmla="*/ 154 h 244"/>
              <a:gd name="T32" fmla="*/ 400 w 408"/>
              <a:gd name="T33" fmla="*/ 162 h 244"/>
              <a:gd name="T34" fmla="*/ 400 w 408"/>
              <a:gd name="T35" fmla="*/ 162 h 244"/>
              <a:gd name="T36" fmla="*/ 406 w 408"/>
              <a:gd name="T37" fmla="*/ 166 h 244"/>
              <a:gd name="T38" fmla="*/ 408 w 408"/>
              <a:gd name="T39" fmla="*/ 172 h 244"/>
              <a:gd name="T40" fmla="*/ 408 w 408"/>
              <a:gd name="T41" fmla="*/ 178 h 244"/>
              <a:gd name="T42" fmla="*/ 408 w 408"/>
              <a:gd name="T43" fmla="*/ 184 h 244"/>
              <a:gd name="T44" fmla="*/ 404 w 408"/>
              <a:gd name="T45" fmla="*/ 200 h 244"/>
              <a:gd name="T46" fmla="*/ 400 w 408"/>
              <a:gd name="T47" fmla="*/ 218 h 244"/>
              <a:gd name="T48" fmla="*/ 400 w 408"/>
              <a:gd name="T49" fmla="*/ 218 h 244"/>
              <a:gd name="T50" fmla="*/ 400 w 408"/>
              <a:gd name="T51" fmla="*/ 222 h 244"/>
              <a:gd name="T52" fmla="*/ 396 w 408"/>
              <a:gd name="T53" fmla="*/ 228 h 244"/>
              <a:gd name="T54" fmla="*/ 392 w 408"/>
              <a:gd name="T55" fmla="*/ 232 h 244"/>
              <a:gd name="T56" fmla="*/ 386 w 408"/>
              <a:gd name="T57" fmla="*/ 236 h 244"/>
              <a:gd name="T58" fmla="*/ 368 w 408"/>
              <a:gd name="T59" fmla="*/ 240 h 244"/>
              <a:gd name="T60" fmla="*/ 346 w 408"/>
              <a:gd name="T61" fmla="*/ 244 h 244"/>
              <a:gd name="T62" fmla="*/ 320 w 408"/>
              <a:gd name="T63" fmla="*/ 244 h 244"/>
              <a:gd name="T64" fmla="*/ 292 w 408"/>
              <a:gd name="T65" fmla="*/ 244 h 244"/>
              <a:gd name="T66" fmla="*/ 260 w 408"/>
              <a:gd name="T67" fmla="*/ 242 h 244"/>
              <a:gd name="T68" fmla="*/ 226 w 408"/>
              <a:gd name="T69" fmla="*/ 238 h 244"/>
              <a:gd name="T70" fmla="*/ 158 w 408"/>
              <a:gd name="T71" fmla="*/ 226 h 244"/>
              <a:gd name="T72" fmla="*/ 94 w 408"/>
              <a:gd name="T73" fmla="*/ 214 h 244"/>
              <a:gd name="T74" fmla="*/ 38 w 408"/>
              <a:gd name="T75" fmla="*/ 200 h 244"/>
              <a:gd name="T76" fmla="*/ 0 w 408"/>
              <a:gd name="T77" fmla="*/ 188 h 244"/>
              <a:gd name="T78" fmla="*/ 0 w 408"/>
              <a:gd name="T79" fmla="*/ 188 h 244"/>
              <a:gd name="T80" fmla="*/ 2 w 408"/>
              <a:gd name="T81" fmla="*/ 122 h 244"/>
              <a:gd name="T82" fmla="*/ 8 w 408"/>
              <a:gd name="T83" fmla="*/ 66 h 244"/>
              <a:gd name="T84" fmla="*/ 12 w 408"/>
              <a:gd name="T85" fmla="*/ 40 h 244"/>
              <a:gd name="T86" fmla="*/ 18 w 408"/>
              <a:gd name="T87" fmla="*/ 20 h 244"/>
              <a:gd name="T88" fmla="*/ 18 w 408"/>
              <a:gd name="T89" fmla="*/ 20 h 244"/>
              <a:gd name="T90" fmla="*/ 22 w 408"/>
              <a:gd name="T91" fmla="*/ 12 h 244"/>
              <a:gd name="T92" fmla="*/ 30 w 408"/>
              <a:gd name="T93" fmla="*/ 8 h 244"/>
              <a:gd name="T94" fmla="*/ 42 w 408"/>
              <a:gd name="T95" fmla="*/ 4 h 244"/>
              <a:gd name="T96" fmla="*/ 56 w 408"/>
              <a:gd name="T97" fmla="*/ 0 h 244"/>
              <a:gd name="T98" fmla="*/ 72 w 408"/>
              <a:gd name="T99" fmla="*/ 0 h 244"/>
              <a:gd name="T100" fmla="*/ 90 w 408"/>
              <a:gd name="T101" fmla="*/ 0 h 244"/>
              <a:gd name="T102" fmla="*/ 126 w 408"/>
              <a:gd name="T103" fmla="*/ 4 h 244"/>
              <a:gd name="T104" fmla="*/ 162 w 408"/>
              <a:gd name="T105" fmla="*/ 8 h 244"/>
              <a:gd name="T106" fmla="*/ 194 w 408"/>
              <a:gd name="T107" fmla="*/ 14 h 244"/>
              <a:gd name="T108" fmla="*/ 224 w 408"/>
              <a:gd name="T109" fmla="*/ 20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08" h="244">
                <a:moveTo>
                  <a:pt x="224" y="20"/>
                </a:moveTo>
                <a:lnTo>
                  <a:pt x="224" y="20"/>
                </a:lnTo>
                <a:lnTo>
                  <a:pt x="226" y="32"/>
                </a:lnTo>
                <a:lnTo>
                  <a:pt x="228" y="46"/>
                </a:lnTo>
                <a:lnTo>
                  <a:pt x="232" y="60"/>
                </a:lnTo>
                <a:lnTo>
                  <a:pt x="240" y="76"/>
                </a:lnTo>
                <a:lnTo>
                  <a:pt x="250" y="92"/>
                </a:lnTo>
                <a:lnTo>
                  <a:pt x="258" y="100"/>
                </a:lnTo>
                <a:lnTo>
                  <a:pt x="266" y="106"/>
                </a:lnTo>
                <a:lnTo>
                  <a:pt x="274" y="112"/>
                </a:lnTo>
                <a:lnTo>
                  <a:pt x="284" y="118"/>
                </a:lnTo>
                <a:lnTo>
                  <a:pt x="284" y="118"/>
                </a:lnTo>
                <a:lnTo>
                  <a:pt x="314" y="128"/>
                </a:lnTo>
                <a:lnTo>
                  <a:pt x="346" y="138"/>
                </a:lnTo>
                <a:lnTo>
                  <a:pt x="378" y="148"/>
                </a:lnTo>
                <a:lnTo>
                  <a:pt x="390" y="154"/>
                </a:lnTo>
                <a:lnTo>
                  <a:pt x="400" y="162"/>
                </a:lnTo>
                <a:lnTo>
                  <a:pt x="400" y="162"/>
                </a:lnTo>
                <a:lnTo>
                  <a:pt x="406" y="166"/>
                </a:lnTo>
                <a:lnTo>
                  <a:pt x="408" y="172"/>
                </a:lnTo>
                <a:lnTo>
                  <a:pt x="408" y="178"/>
                </a:lnTo>
                <a:lnTo>
                  <a:pt x="408" y="184"/>
                </a:lnTo>
                <a:lnTo>
                  <a:pt x="404" y="200"/>
                </a:lnTo>
                <a:lnTo>
                  <a:pt x="400" y="218"/>
                </a:lnTo>
                <a:lnTo>
                  <a:pt x="400" y="218"/>
                </a:lnTo>
                <a:lnTo>
                  <a:pt x="400" y="222"/>
                </a:lnTo>
                <a:lnTo>
                  <a:pt x="396" y="228"/>
                </a:lnTo>
                <a:lnTo>
                  <a:pt x="392" y="232"/>
                </a:lnTo>
                <a:lnTo>
                  <a:pt x="386" y="236"/>
                </a:lnTo>
                <a:lnTo>
                  <a:pt x="368" y="240"/>
                </a:lnTo>
                <a:lnTo>
                  <a:pt x="346" y="244"/>
                </a:lnTo>
                <a:lnTo>
                  <a:pt x="320" y="244"/>
                </a:lnTo>
                <a:lnTo>
                  <a:pt x="292" y="244"/>
                </a:lnTo>
                <a:lnTo>
                  <a:pt x="260" y="242"/>
                </a:lnTo>
                <a:lnTo>
                  <a:pt x="226" y="238"/>
                </a:lnTo>
                <a:lnTo>
                  <a:pt x="158" y="226"/>
                </a:lnTo>
                <a:lnTo>
                  <a:pt x="94" y="214"/>
                </a:lnTo>
                <a:lnTo>
                  <a:pt x="38" y="200"/>
                </a:lnTo>
                <a:lnTo>
                  <a:pt x="0" y="188"/>
                </a:lnTo>
                <a:lnTo>
                  <a:pt x="0" y="188"/>
                </a:lnTo>
                <a:lnTo>
                  <a:pt x="2" y="122"/>
                </a:lnTo>
                <a:lnTo>
                  <a:pt x="8" y="66"/>
                </a:lnTo>
                <a:lnTo>
                  <a:pt x="12" y="40"/>
                </a:lnTo>
                <a:lnTo>
                  <a:pt x="18" y="20"/>
                </a:lnTo>
                <a:lnTo>
                  <a:pt x="18" y="20"/>
                </a:lnTo>
                <a:lnTo>
                  <a:pt x="22" y="12"/>
                </a:lnTo>
                <a:lnTo>
                  <a:pt x="30" y="8"/>
                </a:lnTo>
                <a:lnTo>
                  <a:pt x="42" y="4"/>
                </a:lnTo>
                <a:lnTo>
                  <a:pt x="56" y="0"/>
                </a:lnTo>
                <a:lnTo>
                  <a:pt x="72" y="0"/>
                </a:lnTo>
                <a:lnTo>
                  <a:pt x="90" y="0"/>
                </a:lnTo>
                <a:lnTo>
                  <a:pt x="126" y="4"/>
                </a:lnTo>
                <a:lnTo>
                  <a:pt x="162" y="8"/>
                </a:lnTo>
                <a:lnTo>
                  <a:pt x="194" y="14"/>
                </a:lnTo>
                <a:lnTo>
                  <a:pt x="224" y="2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3" name="任意多边形 62"/>
          <p:cNvSpPr/>
          <p:nvPr>
            <p:custDataLst>
              <p:tags r:id="rId37"/>
            </p:custDataLst>
          </p:nvPr>
        </p:nvSpPr>
        <p:spPr bwMode="auto">
          <a:xfrm>
            <a:off x="2107791" y="3959469"/>
            <a:ext cx="589300" cy="1751642"/>
          </a:xfrm>
          <a:custGeom>
            <a:avLst/>
            <a:gdLst>
              <a:gd name="T0" fmla="*/ 0 w 580"/>
              <a:gd name="T1" fmla="*/ 98 h 1724"/>
              <a:gd name="T2" fmla="*/ 0 w 580"/>
              <a:gd name="T3" fmla="*/ 98 h 1724"/>
              <a:gd name="T4" fmla="*/ 6 w 580"/>
              <a:gd name="T5" fmla="*/ 142 h 1724"/>
              <a:gd name="T6" fmla="*/ 22 w 580"/>
              <a:gd name="T7" fmla="*/ 258 h 1724"/>
              <a:gd name="T8" fmla="*/ 40 w 580"/>
              <a:gd name="T9" fmla="*/ 436 h 1724"/>
              <a:gd name="T10" fmla="*/ 50 w 580"/>
              <a:gd name="T11" fmla="*/ 544 h 1724"/>
              <a:gd name="T12" fmla="*/ 60 w 580"/>
              <a:gd name="T13" fmla="*/ 660 h 1724"/>
              <a:gd name="T14" fmla="*/ 70 w 580"/>
              <a:gd name="T15" fmla="*/ 784 h 1724"/>
              <a:gd name="T16" fmla="*/ 78 w 580"/>
              <a:gd name="T17" fmla="*/ 914 h 1724"/>
              <a:gd name="T18" fmla="*/ 84 w 580"/>
              <a:gd name="T19" fmla="*/ 1048 h 1724"/>
              <a:gd name="T20" fmla="*/ 88 w 580"/>
              <a:gd name="T21" fmla="*/ 1182 h 1724"/>
              <a:gd name="T22" fmla="*/ 90 w 580"/>
              <a:gd name="T23" fmla="*/ 1318 h 1724"/>
              <a:gd name="T24" fmla="*/ 86 w 580"/>
              <a:gd name="T25" fmla="*/ 1452 h 1724"/>
              <a:gd name="T26" fmla="*/ 80 w 580"/>
              <a:gd name="T27" fmla="*/ 1582 h 1724"/>
              <a:gd name="T28" fmla="*/ 76 w 580"/>
              <a:gd name="T29" fmla="*/ 1644 h 1724"/>
              <a:gd name="T30" fmla="*/ 70 w 580"/>
              <a:gd name="T31" fmla="*/ 1706 h 1724"/>
              <a:gd name="T32" fmla="*/ 70 w 580"/>
              <a:gd name="T33" fmla="*/ 1706 h 1724"/>
              <a:gd name="T34" fmla="*/ 94 w 580"/>
              <a:gd name="T35" fmla="*/ 1712 h 1724"/>
              <a:gd name="T36" fmla="*/ 120 w 580"/>
              <a:gd name="T37" fmla="*/ 1716 h 1724"/>
              <a:gd name="T38" fmla="*/ 154 w 580"/>
              <a:gd name="T39" fmla="*/ 1720 h 1724"/>
              <a:gd name="T40" fmla="*/ 194 w 580"/>
              <a:gd name="T41" fmla="*/ 1724 h 1724"/>
              <a:gd name="T42" fmla="*/ 236 w 580"/>
              <a:gd name="T43" fmla="*/ 1722 h 1724"/>
              <a:gd name="T44" fmla="*/ 258 w 580"/>
              <a:gd name="T45" fmla="*/ 1720 h 1724"/>
              <a:gd name="T46" fmla="*/ 280 w 580"/>
              <a:gd name="T47" fmla="*/ 1718 h 1724"/>
              <a:gd name="T48" fmla="*/ 302 w 580"/>
              <a:gd name="T49" fmla="*/ 1712 h 1724"/>
              <a:gd name="T50" fmla="*/ 324 w 580"/>
              <a:gd name="T51" fmla="*/ 1706 h 1724"/>
              <a:gd name="T52" fmla="*/ 324 w 580"/>
              <a:gd name="T53" fmla="*/ 1706 h 1724"/>
              <a:gd name="T54" fmla="*/ 386 w 580"/>
              <a:gd name="T55" fmla="*/ 1020 h 1724"/>
              <a:gd name="T56" fmla="*/ 430 w 580"/>
              <a:gd name="T57" fmla="*/ 522 h 1724"/>
              <a:gd name="T58" fmla="*/ 444 w 580"/>
              <a:gd name="T59" fmla="*/ 342 h 1724"/>
              <a:gd name="T60" fmla="*/ 448 w 580"/>
              <a:gd name="T61" fmla="*/ 280 h 1724"/>
              <a:gd name="T62" fmla="*/ 448 w 580"/>
              <a:gd name="T63" fmla="*/ 244 h 1724"/>
              <a:gd name="T64" fmla="*/ 448 w 580"/>
              <a:gd name="T65" fmla="*/ 244 h 1724"/>
              <a:gd name="T66" fmla="*/ 450 w 580"/>
              <a:gd name="T67" fmla="*/ 222 h 1724"/>
              <a:gd name="T68" fmla="*/ 454 w 580"/>
              <a:gd name="T69" fmla="*/ 198 h 1724"/>
              <a:gd name="T70" fmla="*/ 460 w 580"/>
              <a:gd name="T71" fmla="*/ 176 h 1724"/>
              <a:gd name="T72" fmla="*/ 470 w 580"/>
              <a:gd name="T73" fmla="*/ 156 h 1724"/>
              <a:gd name="T74" fmla="*/ 480 w 580"/>
              <a:gd name="T75" fmla="*/ 134 h 1724"/>
              <a:gd name="T76" fmla="*/ 490 w 580"/>
              <a:gd name="T77" fmla="*/ 114 h 1724"/>
              <a:gd name="T78" fmla="*/ 514 w 580"/>
              <a:gd name="T79" fmla="*/ 78 h 1724"/>
              <a:gd name="T80" fmla="*/ 538 w 580"/>
              <a:gd name="T81" fmla="*/ 48 h 1724"/>
              <a:gd name="T82" fmla="*/ 558 w 580"/>
              <a:gd name="T83" fmla="*/ 24 h 1724"/>
              <a:gd name="T84" fmla="*/ 580 w 580"/>
              <a:gd name="T85" fmla="*/ 4 h 1724"/>
              <a:gd name="T86" fmla="*/ 580 w 580"/>
              <a:gd name="T87" fmla="*/ 4 h 1724"/>
              <a:gd name="T88" fmla="*/ 496 w 580"/>
              <a:gd name="T89" fmla="*/ 0 h 1724"/>
              <a:gd name="T90" fmla="*/ 412 w 580"/>
              <a:gd name="T91" fmla="*/ 0 h 1724"/>
              <a:gd name="T92" fmla="*/ 362 w 580"/>
              <a:gd name="T93" fmla="*/ 2 h 1724"/>
              <a:gd name="T94" fmla="*/ 312 w 580"/>
              <a:gd name="T95" fmla="*/ 4 h 1724"/>
              <a:gd name="T96" fmla="*/ 260 w 580"/>
              <a:gd name="T97" fmla="*/ 8 h 1724"/>
              <a:gd name="T98" fmla="*/ 210 w 580"/>
              <a:gd name="T99" fmla="*/ 14 h 1724"/>
              <a:gd name="T100" fmla="*/ 160 w 580"/>
              <a:gd name="T101" fmla="*/ 22 h 1724"/>
              <a:gd name="T102" fmla="*/ 116 w 580"/>
              <a:gd name="T103" fmla="*/ 30 h 1724"/>
              <a:gd name="T104" fmla="*/ 76 w 580"/>
              <a:gd name="T105" fmla="*/ 44 h 1724"/>
              <a:gd name="T106" fmla="*/ 58 w 580"/>
              <a:gd name="T107" fmla="*/ 50 h 1724"/>
              <a:gd name="T108" fmla="*/ 42 w 580"/>
              <a:gd name="T109" fmla="*/ 58 h 1724"/>
              <a:gd name="T110" fmla="*/ 28 w 580"/>
              <a:gd name="T111" fmla="*/ 68 h 1724"/>
              <a:gd name="T112" fmla="*/ 16 w 580"/>
              <a:gd name="T113" fmla="*/ 76 h 1724"/>
              <a:gd name="T114" fmla="*/ 8 w 580"/>
              <a:gd name="T115" fmla="*/ 88 h 1724"/>
              <a:gd name="T116" fmla="*/ 0 w 580"/>
              <a:gd name="T117" fmla="*/ 98 h 17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80" h="1724">
                <a:moveTo>
                  <a:pt x="0" y="98"/>
                </a:moveTo>
                <a:lnTo>
                  <a:pt x="0" y="98"/>
                </a:lnTo>
                <a:lnTo>
                  <a:pt x="6" y="142"/>
                </a:lnTo>
                <a:lnTo>
                  <a:pt x="22" y="258"/>
                </a:lnTo>
                <a:lnTo>
                  <a:pt x="40" y="436"/>
                </a:lnTo>
                <a:lnTo>
                  <a:pt x="50" y="544"/>
                </a:lnTo>
                <a:lnTo>
                  <a:pt x="60" y="660"/>
                </a:lnTo>
                <a:lnTo>
                  <a:pt x="70" y="784"/>
                </a:lnTo>
                <a:lnTo>
                  <a:pt x="78" y="914"/>
                </a:lnTo>
                <a:lnTo>
                  <a:pt x="84" y="1048"/>
                </a:lnTo>
                <a:lnTo>
                  <a:pt x="88" y="1182"/>
                </a:lnTo>
                <a:lnTo>
                  <a:pt x="90" y="1318"/>
                </a:lnTo>
                <a:lnTo>
                  <a:pt x="86" y="1452"/>
                </a:lnTo>
                <a:lnTo>
                  <a:pt x="80" y="1582"/>
                </a:lnTo>
                <a:lnTo>
                  <a:pt x="76" y="1644"/>
                </a:lnTo>
                <a:lnTo>
                  <a:pt x="70" y="1706"/>
                </a:lnTo>
                <a:lnTo>
                  <a:pt x="70" y="1706"/>
                </a:lnTo>
                <a:lnTo>
                  <a:pt x="94" y="1712"/>
                </a:lnTo>
                <a:lnTo>
                  <a:pt x="120" y="1716"/>
                </a:lnTo>
                <a:lnTo>
                  <a:pt x="154" y="1720"/>
                </a:lnTo>
                <a:lnTo>
                  <a:pt x="194" y="1724"/>
                </a:lnTo>
                <a:lnTo>
                  <a:pt x="236" y="1722"/>
                </a:lnTo>
                <a:lnTo>
                  <a:pt x="258" y="1720"/>
                </a:lnTo>
                <a:lnTo>
                  <a:pt x="280" y="1718"/>
                </a:lnTo>
                <a:lnTo>
                  <a:pt x="302" y="1712"/>
                </a:lnTo>
                <a:lnTo>
                  <a:pt x="324" y="1706"/>
                </a:lnTo>
                <a:lnTo>
                  <a:pt x="324" y="1706"/>
                </a:lnTo>
                <a:lnTo>
                  <a:pt x="386" y="1020"/>
                </a:lnTo>
                <a:lnTo>
                  <a:pt x="430" y="522"/>
                </a:lnTo>
                <a:lnTo>
                  <a:pt x="444" y="342"/>
                </a:lnTo>
                <a:lnTo>
                  <a:pt x="448" y="280"/>
                </a:lnTo>
                <a:lnTo>
                  <a:pt x="448" y="244"/>
                </a:lnTo>
                <a:lnTo>
                  <a:pt x="448" y="244"/>
                </a:lnTo>
                <a:lnTo>
                  <a:pt x="450" y="222"/>
                </a:lnTo>
                <a:lnTo>
                  <a:pt x="454" y="198"/>
                </a:lnTo>
                <a:lnTo>
                  <a:pt x="460" y="176"/>
                </a:lnTo>
                <a:lnTo>
                  <a:pt x="470" y="156"/>
                </a:lnTo>
                <a:lnTo>
                  <a:pt x="480" y="134"/>
                </a:lnTo>
                <a:lnTo>
                  <a:pt x="490" y="114"/>
                </a:lnTo>
                <a:lnTo>
                  <a:pt x="514" y="78"/>
                </a:lnTo>
                <a:lnTo>
                  <a:pt x="538" y="48"/>
                </a:lnTo>
                <a:lnTo>
                  <a:pt x="558" y="24"/>
                </a:lnTo>
                <a:lnTo>
                  <a:pt x="580" y="4"/>
                </a:lnTo>
                <a:lnTo>
                  <a:pt x="580" y="4"/>
                </a:lnTo>
                <a:lnTo>
                  <a:pt x="496" y="0"/>
                </a:lnTo>
                <a:lnTo>
                  <a:pt x="412" y="0"/>
                </a:lnTo>
                <a:lnTo>
                  <a:pt x="362" y="2"/>
                </a:lnTo>
                <a:lnTo>
                  <a:pt x="312" y="4"/>
                </a:lnTo>
                <a:lnTo>
                  <a:pt x="260" y="8"/>
                </a:lnTo>
                <a:lnTo>
                  <a:pt x="210" y="14"/>
                </a:lnTo>
                <a:lnTo>
                  <a:pt x="160" y="22"/>
                </a:lnTo>
                <a:lnTo>
                  <a:pt x="116" y="30"/>
                </a:lnTo>
                <a:lnTo>
                  <a:pt x="76" y="44"/>
                </a:lnTo>
                <a:lnTo>
                  <a:pt x="58" y="50"/>
                </a:lnTo>
                <a:lnTo>
                  <a:pt x="42" y="58"/>
                </a:lnTo>
                <a:lnTo>
                  <a:pt x="28" y="68"/>
                </a:lnTo>
                <a:lnTo>
                  <a:pt x="16" y="76"/>
                </a:lnTo>
                <a:lnTo>
                  <a:pt x="8" y="88"/>
                </a:lnTo>
                <a:lnTo>
                  <a:pt x="0" y="98"/>
                </a:lnTo>
                <a:close/>
              </a:path>
            </a:pathLst>
          </a:custGeom>
          <a:solidFill>
            <a:srgbClr val="474C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4" name="任意多边形 63"/>
          <p:cNvSpPr/>
          <p:nvPr>
            <p:custDataLst>
              <p:tags r:id="rId38"/>
            </p:custDataLst>
          </p:nvPr>
        </p:nvSpPr>
        <p:spPr bwMode="auto">
          <a:xfrm>
            <a:off x="2107791" y="3959469"/>
            <a:ext cx="589300" cy="1751642"/>
          </a:xfrm>
          <a:custGeom>
            <a:avLst/>
            <a:gdLst>
              <a:gd name="T0" fmla="*/ 0 w 580"/>
              <a:gd name="T1" fmla="*/ 98 h 1724"/>
              <a:gd name="T2" fmla="*/ 0 w 580"/>
              <a:gd name="T3" fmla="*/ 98 h 1724"/>
              <a:gd name="T4" fmla="*/ 6 w 580"/>
              <a:gd name="T5" fmla="*/ 142 h 1724"/>
              <a:gd name="T6" fmla="*/ 22 w 580"/>
              <a:gd name="T7" fmla="*/ 258 h 1724"/>
              <a:gd name="T8" fmla="*/ 40 w 580"/>
              <a:gd name="T9" fmla="*/ 436 h 1724"/>
              <a:gd name="T10" fmla="*/ 50 w 580"/>
              <a:gd name="T11" fmla="*/ 544 h 1724"/>
              <a:gd name="T12" fmla="*/ 60 w 580"/>
              <a:gd name="T13" fmla="*/ 660 h 1724"/>
              <a:gd name="T14" fmla="*/ 70 w 580"/>
              <a:gd name="T15" fmla="*/ 784 h 1724"/>
              <a:gd name="T16" fmla="*/ 78 w 580"/>
              <a:gd name="T17" fmla="*/ 914 h 1724"/>
              <a:gd name="T18" fmla="*/ 84 w 580"/>
              <a:gd name="T19" fmla="*/ 1048 h 1724"/>
              <a:gd name="T20" fmla="*/ 88 w 580"/>
              <a:gd name="T21" fmla="*/ 1182 h 1724"/>
              <a:gd name="T22" fmla="*/ 90 w 580"/>
              <a:gd name="T23" fmla="*/ 1318 h 1724"/>
              <a:gd name="T24" fmla="*/ 86 w 580"/>
              <a:gd name="T25" fmla="*/ 1452 h 1724"/>
              <a:gd name="T26" fmla="*/ 80 w 580"/>
              <a:gd name="T27" fmla="*/ 1582 h 1724"/>
              <a:gd name="T28" fmla="*/ 76 w 580"/>
              <a:gd name="T29" fmla="*/ 1644 h 1724"/>
              <a:gd name="T30" fmla="*/ 70 w 580"/>
              <a:gd name="T31" fmla="*/ 1706 h 1724"/>
              <a:gd name="T32" fmla="*/ 70 w 580"/>
              <a:gd name="T33" fmla="*/ 1706 h 1724"/>
              <a:gd name="T34" fmla="*/ 94 w 580"/>
              <a:gd name="T35" fmla="*/ 1712 h 1724"/>
              <a:gd name="T36" fmla="*/ 120 w 580"/>
              <a:gd name="T37" fmla="*/ 1716 h 1724"/>
              <a:gd name="T38" fmla="*/ 154 w 580"/>
              <a:gd name="T39" fmla="*/ 1720 h 1724"/>
              <a:gd name="T40" fmla="*/ 194 w 580"/>
              <a:gd name="T41" fmla="*/ 1724 h 1724"/>
              <a:gd name="T42" fmla="*/ 236 w 580"/>
              <a:gd name="T43" fmla="*/ 1722 h 1724"/>
              <a:gd name="T44" fmla="*/ 258 w 580"/>
              <a:gd name="T45" fmla="*/ 1720 h 1724"/>
              <a:gd name="T46" fmla="*/ 280 w 580"/>
              <a:gd name="T47" fmla="*/ 1718 h 1724"/>
              <a:gd name="T48" fmla="*/ 302 w 580"/>
              <a:gd name="T49" fmla="*/ 1712 h 1724"/>
              <a:gd name="T50" fmla="*/ 324 w 580"/>
              <a:gd name="T51" fmla="*/ 1706 h 1724"/>
              <a:gd name="T52" fmla="*/ 324 w 580"/>
              <a:gd name="T53" fmla="*/ 1706 h 1724"/>
              <a:gd name="T54" fmla="*/ 386 w 580"/>
              <a:gd name="T55" fmla="*/ 1020 h 1724"/>
              <a:gd name="T56" fmla="*/ 430 w 580"/>
              <a:gd name="T57" fmla="*/ 522 h 1724"/>
              <a:gd name="T58" fmla="*/ 444 w 580"/>
              <a:gd name="T59" fmla="*/ 342 h 1724"/>
              <a:gd name="T60" fmla="*/ 448 w 580"/>
              <a:gd name="T61" fmla="*/ 280 h 1724"/>
              <a:gd name="T62" fmla="*/ 448 w 580"/>
              <a:gd name="T63" fmla="*/ 244 h 1724"/>
              <a:gd name="T64" fmla="*/ 448 w 580"/>
              <a:gd name="T65" fmla="*/ 244 h 1724"/>
              <a:gd name="T66" fmla="*/ 450 w 580"/>
              <a:gd name="T67" fmla="*/ 222 h 1724"/>
              <a:gd name="T68" fmla="*/ 454 w 580"/>
              <a:gd name="T69" fmla="*/ 198 h 1724"/>
              <a:gd name="T70" fmla="*/ 460 w 580"/>
              <a:gd name="T71" fmla="*/ 176 h 1724"/>
              <a:gd name="T72" fmla="*/ 470 w 580"/>
              <a:gd name="T73" fmla="*/ 156 h 1724"/>
              <a:gd name="T74" fmla="*/ 480 w 580"/>
              <a:gd name="T75" fmla="*/ 134 h 1724"/>
              <a:gd name="T76" fmla="*/ 490 w 580"/>
              <a:gd name="T77" fmla="*/ 114 h 1724"/>
              <a:gd name="T78" fmla="*/ 514 w 580"/>
              <a:gd name="T79" fmla="*/ 78 h 1724"/>
              <a:gd name="T80" fmla="*/ 538 w 580"/>
              <a:gd name="T81" fmla="*/ 48 h 1724"/>
              <a:gd name="T82" fmla="*/ 558 w 580"/>
              <a:gd name="T83" fmla="*/ 24 h 1724"/>
              <a:gd name="T84" fmla="*/ 580 w 580"/>
              <a:gd name="T85" fmla="*/ 4 h 1724"/>
              <a:gd name="T86" fmla="*/ 580 w 580"/>
              <a:gd name="T87" fmla="*/ 4 h 1724"/>
              <a:gd name="T88" fmla="*/ 496 w 580"/>
              <a:gd name="T89" fmla="*/ 0 h 1724"/>
              <a:gd name="T90" fmla="*/ 412 w 580"/>
              <a:gd name="T91" fmla="*/ 0 h 1724"/>
              <a:gd name="T92" fmla="*/ 362 w 580"/>
              <a:gd name="T93" fmla="*/ 2 h 1724"/>
              <a:gd name="T94" fmla="*/ 312 w 580"/>
              <a:gd name="T95" fmla="*/ 4 h 1724"/>
              <a:gd name="T96" fmla="*/ 260 w 580"/>
              <a:gd name="T97" fmla="*/ 8 h 1724"/>
              <a:gd name="T98" fmla="*/ 210 w 580"/>
              <a:gd name="T99" fmla="*/ 14 h 1724"/>
              <a:gd name="T100" fmla="*/ 160 w 580"/>
              <a:gd name="T101" fmla="*/ 22 h 1724"/>
              <a:gd name="T102" fmla="*/ 116 w 580"/>
              <a:gd name="T103" fmla="*/ 30 h 1724"/>
              <a:gd name="T104" fmla="*/ 76 w 580"/>
              <a:gd name="T105" fmla="*/ 44 h 1724"/>
              <a:gd name="T106" fmla="*/ 58 w 580"/>
              <a:gd name="T107" fmla="*/ 50 h 1724"/>
              <a:gd name="T108" fmla="*/ 42 w 580"/>
              <a:gd name="T109" fmla="*/ 58 h 1724"/>
              <a:gd name="T110" fmla="*/ 28 w 580"/>
              <a:gd name="T111" fmla="*/ 68 h 1724"/>
              <a:gd name="T112" fmla="*/ 16 w 580"/>
              <a:gd name="T113" fmla="*/ 76 h 1724"/>
              <a:gd name="T114" fmla="*/ 8 w 580"/>
              <a:gd name="T115" fmla="*/ 88 h 1724"/>
              <a:gd name="T116" fmla="*/ 0 w 580"/>
              <a:gd name="T117" fmla="*/ 98 h 17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80" h="1724">
                <a:moveTo>
                  <a:pt x="0" y="98"/>
                </a:moveTo>
                <a:lnTo>
                  <a:pt x="0" y="98"/>
                </a:lnTo>
                <a:lnTo>
                  <a:pt x="6" y="142"/>
                </a:lnTo>
                <a:lnTo>
                  <a:pt x="22" y="258"/>
                </a:lnTo>
                <a:lnTo>
                  <a:pt x="40" y="436"/>
                </a:lnTo>
                <a:lnTo>
                  <a:pt x="50" y="544"/>
                </a:lnTo>
                <a:lnTo>
                  <a:pt x="60" y="660"/>
                </a:lnTo>
                <a:lnTo>
                  <a:pt x="70" y="784"/>
                </a:lnTo>
                <a:lnTo>
                  <a:pt x="78" y="914"/>
                </a:lnTo>
                <a:lnTo>
                  <a:pt x="84" y="1048"/>
                </a:lnTo>
                <a:lnTo>
                  <a:pt x="88" y="1182"/>
                </a:lnTo>
                <a:lnTo>
                  <a:pt x="90" y="1318"/>
                </a:lnTo>
                <a:lnTo>
                  <a:pt x="86" y="1452"/>
                </a:lnTo>
                <a:lnTo>
                  <a:pt x="80" y="1582"/>
                </a:lnTo>
                <a:lnTo>
                  <a:pt x="76" y="1644"/>
                </a:lnTo>
                <a:lnTo>
                  <a:pt x="70" y="1706"/>
                </a:lnTo>
                <a:lnTo>
                  <a:pt x="70" y="1706"/>
                </a:lnTo>
                <a:lnTo>
                  <a:pt x="94" y="1712"/>
                </a:lnTo>
                <a:lnTo>
                  <a:pt x="120" y="1716"/>
                </a:lnTo>
                <a:lnTo>
                  <a:pt x="154" y="1720"/>
                </a:lnTo>
                <a:lnTo>
                  <a:pt x="194" y="1724"/>
                </a:lnTo>
                <a:lnTo>
                  <a:pt x="236" y="1722"/>
                </a:lnTo>
                <a:lnTo>
                  <a:pt x="258" y="1720"/>
                </a:lnTo>
                <a:lnTo>
                  <a:pt x="280" y="1718"/>
                </a:lnTo>
                <a:lnTo>
                  <a:pt x="302" y="1712"/>
                </a:lnTo>
                <a:lnTo>
                  <a:pt x="324" y="1706"/>
                </a:lnTo>
                <a:lnTo>
                  <a:pt x="324" y="1706"/>
                </a:lnTo>
                <a:lnTo>
                  <a:pt x="386" y="1020"/>
                </a:lnTo>
                <a:lnTo>
                  <a:pt x="430" y="522"/>
                </a:lnTo>
                <a:lnTo>
                  <a:pt x="444" y="342"/>
                </a:lnTo>
                <a:lnTo>
                  <a:pt x="448" y="280"/>
                </a:lnTo>
                <a:lnTo>
                  <a:pt x="448" y="244"/>
                </a:lnTo>
                <a:lnTo>
                  <a:pt x="448" y="244"/>
                </a:lnTo>
                <a:lnTo>
                  <a:pt x="450" y="222"/>
                </a:lnTo>
                <a:lnTo>
                  <a:pt x="454" y="198"/>
                </a:lnTo>
                <a:lnTo>
                  <a:pt x="460" y="176"/>
                </a:lnTo>
                <a:lnTo>
                  <a:pt x="470" y="156"/>
                </a:lnTo>
                <a:lnTo>
                  <a:pt x="480" y="134"/>
                </a:lnTo>
                <a:lnTo>
                  <a:pt x="490" y="114"/>
                </a:lnTo>
                <a:lnTo>
                  <a:pt x="514" y="78"/>
                </a:lnTo>
                <a:lnTo>
                  <a:pt x="538" y="48"/>
                </a:lnTo>
                <a:lnTo>
                  <a:pt x="558" y="24"/>
                </a:lnTo>
                <a:lnTo>
                  <a:pt x="580" y="4"/>
                </a:lnTo>
                <a:lnTo>
                  <a:pt x="580" y="4"/>
                </a:lnTo>
                <a:lnTo>
                  <a:pt x="496" y="0"/>
                </a:lnTo>
                <a:lnTo>
                  <a:pt x="412" y="0"/>
                </a:lnTo>
                <a:lnTo>
                  <a:pt x="362" y="2"/>
                </a:lnTo>
                <a:lnTo>
                  <a:pt x="312" y="4"/>
                </a:lnTo>
                <a:lnTo>
                  <a:pt x="260" y="8"/>
                </a:lnTo>
                <a:lnTo>
                  <a:pt x="210" y="14"/>
                </a:lnTo>
                <a:lnTo>
                  <a:pt x="160" y="22"/>
                </a:lnTo>
                <a:lnTo>
                  <a:pt x="116" y="30"/>
                </a:lnTo>
                <a:lnTo>
                  <a:pt x="76" y="44"/>
                </a:lnTo>
                <a:lnTo>
                  <a:pt x="58" y="50"/>
                </a:lnTo>
                <a:lnTo>
                  <a:pt x="42" y="58"/>
                </a:lnTo>
                <a:lnTo>
                  <a:pt x="28" y="68"/>
                </a:lnTo>
                <a:lnTo>
                  <a:pt x="16" y="76"/>
                </a:lnTo>
                <a:lnTo>
                  <a:pt x="8" y="88"/>
                </a:lnTo>
                <a:lnTo>
                  <a:pt x="0" y="9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5" name="任意多边形 64"/>
          <p:cNvSpPr/>
          <p:nvPr>
            <p:custDataLst>
              <p:tags r:id="rId39"/>
            </p:custDataLst>
          </p:nvPr>
        </p:nvSpPr>
        <p:spPr bwMode="auto">
          <a:xfrm>
            <a:off x="2386184" y="3939149"/>
            <a:ext cx="353580" cy="1749610"/>
          </a:xfrm>
          <a:custGeom>
            <a:avLst/>
            <a:gdLst>
              <a:gd name="T0" fmla="*/ 346 w 348"/>
              <a:gd name="T1" fmla="*/ 24 h 1722"/>
              <a:gd name="T2" fmla="*/ 346 w 348"/>
              <a:gd name="T3" fmla="*/ 24 h 1722"/>
              <a:gd name="T4" fmla="*/ 346 w 348"/>
              <a:gd name="T5" fmla="*/ 64 h 1722"/>
              <a:gd name="T6" fmla="*/ 348 w 348"/>
              <a:gd name="T7" fmla="*/ 178 h 1722"/>
              <a:gd name="T8" fmla="*/ 348 w 348"/>
              <a:gd name="T9" fmla="*/ 354 h 1722"/>
              <a:gd name="T10" fmla="*/ 344 w 348"/>
              <a:gd name="T11" fmla="*/ 460 h 1722"/>
              <a:gd name="T12" fmla="*/ 340 w 348"/>
              <a:gd name="T13" fmla="*/ 578 h 1722"/>
              <a:gd name="T14" fmla="*/ 334 w 348"/>
              <a:gd name="T15" fmla="*/ 704 h 1722"/>
              <a:gd name="T16" fmla="*/ 326 w 348"/>
              <a:gd name="T17" fmla="*/ 838 h 1722"/>
              <a:gd name="T18" fmla="*/ 314 w 348"/>
              <a:gd name="T19" fmla="*/ 978 h 1722"/>
              <a:gd name="T20" fmla="*/ 298 w 348"/>
              <a:gd name="T21" fmla="*/ 1124 h 1722"/>
              <a:gd name="T22" fmla="*/ 280 w 348"/>
              <a:gd name="T23" fmla="*/ 1270 h 1722"/>
              <a:gd name="T24" fmla="*/ 256 w 348"/>
              <a:gd name="T25" fmla="*/ 1420 h 1722"/>
              <a:gd name="T26" fmla="*/ 244 w 348"/>
              <a:gd name="T27" fmla="*/ 1494 h 1722"/>
              <a:gd name="T28" fmla="*/ 228 w 348"/>
              <a:gd name="T29" fmla="*/ 1568 h 1722"/>
              <a:gd name="T30" fmla="*/ 214 w 348"/>
              <a:gd name="T31" fmla="*/ 1642 h 1722"/>
              <a:gd name="T32" fmla="*/ 196 w 348"/>
              <a:gd name="T33" fmla="*/ 1714 h 1722"/>
              <a:gd name="T34" fmla="*/ 196 w 348"/>
              <a:gd name="T35" fmla="*/ 1714 h 1722"/>
              <a:gd name="T36" fmla="*/ 178 w 348"/>
              <a:gd name="T37" fmla="*/ 1718 h 1722"/>
              <a:gd name="T38" fmla="*/ 158 w 348"/>
              <a:gd name="T39" fmla="*/ 1722 h 1722"/>
              <a:gd name="T40" fmla="*/ 132 w 348"/>
              <a:gd name="T41" fmla="*/ 1722 h 1722"/>
              <a:gd name="T42" fmla="*/ 100 w 348"/>
              <a:gd name="T43" fmla="*/ 1722 h 1722"/>
              <a:gd name="T44" fmla="*/ 68 w 348"/>
              <a:gd name="T45" fmla="*/ 1718 h 1722"/>
              <a:gd name="T46" fmla="*/ 50 w 348"/>
              <a:gd name="T47" fmla="*/ 1714 h 1722"/>
              <a:gd name="T48" fmla="*/ 34 w 348"/>
              <a:gd name="T49" fmla="*/ 1710 h 1722"/>
              <a:gd name="T50" fmla="*/ 16 w 348"/>
              <a:gd name="T51" fmla="*/ 1702 h 1722"/>
              <a:gd name="T52" fmla="*/ 0 w 348"/>
              <a:gd name="T53" fmla="*/ 1694 h 1722"/>
              <a:gd name="T54" fmla="*/ 0 w 348"/>
              <a:gd name="T55" fmla="*/ 1694 h 1722"/>
              <a:gd name="T56" fmla="*/ 20 w 348"/>
              <a:gd name="T57" fmla="*/ 1246 h 1722"/>
              <a:gd name="T58" fmla="*/ 34 w 348"/>
              <a:gd name="T59" fmla="*/ 906 h 1722"/>
              <a:gd name="T60" fmla="*/ 38 w 348"/>
              <a:gd name="T61" fmla="*/ 770 h 1722"/>
              <a:gd name="T62" fmla="*/ 40 w 348"/>
              <a:gd name="T63" fmla="*/ 680 h 1722"/>
              <a:gd name="T64" fmla="*/ 40 w 348"/>
              <a:gd name="T65" fmla="*/ 680 h 1722"/>
              <a:gd name="T66" fmla="*/ 42 w 348"/>
              <a:gd name="T67" fmla="*/ 608 h 1722"/>
              <a:gd name="T68" fmla="*/ 48 w 348"/>
              <a:gd name="T69" fmla="*/ 520 h 1722"/>
              <a:gd name="T70" fmla="*/ 56 w 348"/>
              <a:gd name="T71" fmla="*/ 422 h 1722"/>
              <a:gd name="T72" fmla="*/ 66 w 348"/>
              <a:gd name="T73" fmla="*/ 322 h 1722"/>
              <a:gd name="T74" fmla="*/ 78 w 348"/>
              <a:gd name="T75" fmla="*/ 230 h 1722"/>
              <a:gd name="T76" fmla="*/ 88 w 348"/>
              <a:gd name="T77" fmla="*/ 148 h 1722"/>
              <a:gd name="T78" fmla="*/ 98 w 348"/>
              <a:gd name="T79" fmla="*/ 90 h 1722"/>
              <a:gd name="T80" fmla="*/ 104 w 348"/>
              <a:gd name="T81" fmla="*/ 58 h 1722"/>
              <a:gd name="T82" fmla="*/ 104 w 348"/>
              <a:gd name="T83" fmla="*/ 58 h 1722"/>
              <a:gd name="T84" fmla="*/ 108 w 348"/>
              <a:gd name="T85" fmla="*/ 52 h 1722"/>
              <a:gd name="T86" fmla="*/ 116 w 348"/>
              <a:gd name="T87" fmla="*/ 44 h 1722"/>
              <a:gd name="T88" fmla="*/ 124 w 348"/>
              <a:gd name="T89" fmla="*/ 36 h 1722"/>
              <a:gd name="T90" fmla="*/ 136 w 348"/>
              <a:gd name="T91" fmla="*/ 30 h 1722"/>
              <a:gd name="T92" fmla="*/ 164 w 348"/>
              <a:gd name="T93" fmla="*/ 16 h 1722"/>
              <a:gd name="T94" fmla="*/ 180 w 348"/>
              <a:gd name="T95" fmla="*/ 10 h 1722"/>
              <a:gd name="T96" fmla="*/ 196 w 348"/>
              <a:gd name="T97" fmla="*/ 6 h 1722"/>
              <a:gd name="T98" fmla="*/ 214 w 348"/>
              <a:gd name="T99" fmla="*/ 2 h 1722"/>
              <a:gd name="T100" fmla="*/ 234 w 348"/>
              <a:gd name="T101" fmla="*/ 0 h 1722"/>
              <a:gd name="T102" fmla="*/ 252 w 348"/>
              <a:gd name="T103" fmla="*/ 0 h 1722"/>
              <a:gd name="T104" fmla="*/ 272 w 348"/>
              <a:gd name="T105" fmla="*/ 0 h 1722"/>
              <a:gd name="T106" fmla="*/ 290 w 348"/>
              <a:gd name="T107" fmla="*/ 2 h 1722"/>
              <a:gd name="T108" fmla="*/ 310 w 348"/>
              <a:gd name="T109" fmla="*/ 8 h 1722"/>
              <a:gd name="T110" fmla="*/ 328 w 348"/>
              <a:gd name="T111" fmla="*/ 14 h 1722"/>
              <a:gd name="T112" fmla="*/ 346 w 348"/>
              <a:gd name="T113" fmla="*/ 24 h 1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8" h="1722">
                <a:moveTo>
                  <a:pt x="346" y="24"/>
                </a:moveTo>
                <a:lnTo>
                  <a:pt x="346" y="24"/>
                </a:lnTo>
                <a:lnTo>
                  <a:pt x="346" y="64"/>
                </a:lnTo>
                <a:lnTo>
                  <a:pt x="348" y="178"/>
                </a:lnTo>
                <a:lnTo>
                  <a:pt x="348" y="354"/>
                </a:lnTo>
                <a:lnTo>
                  <a:pt x="344" y="460"/>
                </a:lnTo>
                <a:lnTo>
                  <a:pt x="340" y="578"/>
                </a:lnTo>
                <a:lnTo>
                  <a:pt x="334" y="704"/>
                </a:lnTo>
                <a:lnTo>
                  <a:pt x="326" y="838"/>
                </a:lnTo>
                <a:lnTo>
                  <a:pt x="314" y="978"/>
                </a:lnTo>
                <a:lnTo>
                  <a:pt x="298" y="1124"/>
                </a:lnTo>
                <a:lnTo>
                  <a:pt x="280" y="1270"/>
                </a:lnTo>
                <a:lnTo>
                  <a:pt x="256" y="1420"/>
                </a:lnTo>
                <a:lnTo>
                  <a:pt x="244" y="1494"/>
                </a:lnTo>
                <a:lnTo>
                  <a:pt x="228" y="1568"/>
                </a:lnTo>
                <a:lnTo>
                  <a:pt x="214" y="1642"/>
                </a:lnTo>
                <a:lnTo>
                  <a:pt x="196" y="1714"/>
                </a:lnTo>
                <a:lnTo>
                  <a:pt x="196" y="1714"/>
                </a:lnTo>
                <a:lnTo>
                  <a:pt x="178" y="1718"/>
                </a:lnTo>
                <a:lnTo>
                  <a:pt x="158" y="1722"/>
                </a:lnTo>
                <a:lnTo>
                  <a:pt x="132" y="1722"/>
                </a:lnTo>
                <a:lnTo>
                  <a:pt x="100" y="1722"/>
                </a:lnTo>
                <a:lnTo>
                  <a:pt x="68" y="1718"/>
                </a:lnTo>
                <a:lnTo>
                  <a:pt x="50" y="1714"/>
                </a:lnTo>
                <a:lnTo>
                  <a:pt x="34" y="1710"/>
                </a:lnTo>
                <a:lnTo>
                  <a:pt x="16" y="1702"/>
                </a:lnTo>
                <a:lnTo>
                  <a:pt x="0" y="1694"/>
                </a:lnTo>
                <a:lnTo>
                  <a:pt x="0" y="1694"/>
                </a:lnTo>
                <a:lnTo>
                  <a:pt x="20" y="1246"/>
                </a:lnTo>
                <a:lnTo>
                  <a:pt x="34" y="906"/>
                </a:lnTo>
                <a:lnTo>
                  <a:pt x="38" y="770"/>
                </a:lnTo>
                <a:lnTo>
                  <a:pt x="40" y="680"/>
                </a:lnTo>
                <a:lnTo>
                  <a:pt x="40" y="680"/>
                </a:lnTo>
                <a:lnTo>
                  <a:pt x="42" y="608"/>
                </a:lnTo>
                <a:lnTo>
                  <a:pt x="48" y="520"/>
                </a:lnTo>
                <a:lnTo>
                  <a:pt x="56" y="422"/>
                </a:lnTo>
                <a:lnTo>
                  <a:pt x="66" y="322"/>
                </a:lnTo>
                <a:lnTo>
                  <a:pt x="78" y="230"/>
                </a:lnTo>
                <a:lnTo>
                  <a:pt x="88" y="148"/>
                </a:lnTo>
                <a:lnTo>
                  <a:pt x="98" y="90"/>
                </a:lnTo>
                <a:lnTo>
                  <a:pt x="104" y="58"/>
                </a:lnTo>
                <a:lnTo>
                  <a:pt x="104" y="58"/>
                </a:lnTo>
                <a:lnTo>
                  <a:pt x="108" y="52"/>
                </a:lnTo>
                <a:lnTo>
                  <a:pt x="116" y="44"/>
                </a:lnTo>
                <a:lnTo>
                  <a:pt x="124" y="36"/>
                </a:lnTo>
                <a:lnTo>
                  <a:pt x="136" y="30"/>
                </a:lnTo>
                <a:lnTo>
                  <a:pt x="164" y="16"/>
                </a:lnTo>
                <a:lnTo>
                  <a:pt x="180" y="10"/>
                </a:lnTo>
                <a:lnTo>
                  <a:pt x="196" y="6"/>
                </a:lnTo>
                <a:lnTo>
                  <a:pt x="214" y="2"/>
                </a:lnTo>
                <a:lnTo>
                  <a:pt x="234" y="0"/>
                </a:lnTo>
                <a:lnTo>
                  <a:pt x="252" y="0"/>
                </a:lnTo>
                <a:lnTo>
                  <a:pt x="272" y="0"/>
                </a:lnTo>
                <a:lnTo>
                  <a:pt x="290" y="2"/>
                </a:lnTo>
                <a:lnTo>
                  <a:pt x="310" y="8"/>
                </a:lnTo>
                <a:lnTo>
                  <a:pt x="328" y="14"/>
                </a:lnTo>
                <a:lnTo>
                  <a:pt x="346" y="24"/>
                </a:lnTo>
                <a:close/>
              </a:path>
            </a:pathLst>
          </a:custGeom>
          <a:solidFill>
            <a:srgbClr val="474C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6" name="任意多边形 65"/>
          <p:cNvSpPr/>
          <p:nvPr>
            <p:custDataLst>
              <p:tags r:id="rId40"/>
            </p:custDataLst>
          </p:nvPr>
        </p:nvSpPr>
        <p:spPr bwMode="auto">
          <a:xfrm>
            <a:off x="2386184" y="3939149"/>
            <a:ext cx="353580" cy="1749610"/>
          </a:xfrm>
          <a:custGeom>
            <a:avLst/>
            <a:gdLst>
              <a:gd name="T0" fmla="*/ 346 w 348"/>
              <a:gd name="T1" fmla="*/ 24 h 1722"/>
              <a:gd name="T2" fmla="*/ 346 w 348"/>
              <a:gd name="T3" fmla="*/ 24 h 1722"/>
              <a:gd name="T4" fmla="*/ 346 w 348"/>
              <a:gd name="T5" fmla="*/ 64 h 1722"/>
              <a:gd name="T6" fmla="*/ 348 w 348"/>
              <a:gd name="T7" fmla="*/ 178 h 1722"/>
              <a:gd name="T8" fmla="*/ 348 w 348"/>
              <a:gd name="T9" fmla="*/ 354 h 1722"/>
              <a:gd name="T10" fmla="*/ 344 w 348"/>
              <a:gd name="T11" fmla="*/ 460 h 1722"/>
              <a:gd name="T12" fmla="*/ 340 w 348"/>
              <a:gd name="T13" fmla="*/ 578 h 1722"/>
              <a:gd name="T14" fmla="*/ 334 w 348"/>
              <a:gd name="T15" fmla="*/ 704 h 1722"/>
              <a:gd name="T16" fmla="*/ 326 w 348"/>
              <a:gd name="T17" fmla="*/ 838 h 1722"/>
              <a:gd name="T18" fmla="*/ 314 w 348"/>
              <a:gd name="T19" fmla="*/ 978 h 1722"/>
              <a:gd name="T20" fmla="*/ 298 w 348"/>
              <a:gd name="T21" fmla="*/ 1124 h 1722"/>
              <a:gd name="T22" fmla="*/ 280 w 348"/>
              <a:gd name="T23" fmla="*/ 1270 h 1722"/>
              <a:gd name="T24" fmla="*/ 256 w 348"/>
              <a:gd name="T25" fmla="*/ 1420 h 1722"/>
              <a:gd name="T26" fmla="*/ 244 w 348"/>
              <a:gd name="T27" fmla="*/ 1494 h 1722"/>
              <a:gd name="T28" fmla="*/ 228 w 348"/>
              <a:gd name="T29" fmla="*/ 1568 h 1722"/>
              <a:gd name="T30" fmla="*/ 214 w 348"/>
              <a:gd name="T31" fmla="*/ 1642 h 1722"/>
              <a:gd name="T32" fmla="*/ 196 w 348"/>
              <a:gd name="T33" fmla="*/ 1714 h 1722"/>
              <a:gd name="T34" fmla="*/ 196 w 348"/>
              <a:gd name="T35" fmla="*/ 1714 h 1722"/>
              <a:gd name="T36" fmla="*/ 178 w 348"/>
              <a:gd name="T37" fmla="*/ 1718 h 1722"/>
              <a:gd name="T38" fmla="*/ 158 w 348"/>
              <a:gd name="T39" fmla="*/ 1722 h 1722"/>
              <a:gd name="T40" fmla="*/ 132 w 348"/>
              <a:gd name="T41" fmla="*/ 1722 h 1722"/>
              <a:gd name="T42" fmla="*/ 100 w 348"/>
              <a:gd name="T43" fmla="*/ 1722 h 1722"/>
              <a:gd name="T44" fmla="*/ 68 w 348"/>
              <a:gd name="T45" fmla="*/ 1718 h 1722"/>
              <a:gd name="T46" fmla="*/ 50 w 348"/>
              <a:gd name="T47" fmla="*/ 1714 h 1722"/>
              <a:gd name="T48" fmla="*/ 34 w 348"/>
              <a:gd name="T49" fmla="*/ 1710 h 1722"/>
              <a:gd name="T50" fmla="*/ 16 w 348"/>
              <a:gd name="T51" fmla="*/ 1702 h 1722"/>
              <a:gd name="T52" fmla="*/ 0 w 348"/>
              <a:gd name="T53" fmla="*/ 1694 h 1722"/>
              <a:gd name="T54" fmla="*/ 0 w 348"/>
              <a:gd name="T55" fmla="*/ 1694 h 1722"/>
              <a:gd name="T56" fmla="*/ 20 w 348"/>
              <a:gd name="T57" fmla="*/ 1246 h 1722"/>
              <a:gd name="T58" fmla="*/ 34 w 348"/>
              <a:gd name="T59" fmla="*/ 906 h 1722"/>
              <a:gd name="T60" fmla="*/ 38 w 348"/>
              <a:gd name="T61" fmla="*/ 770 h 1722"/>
              <a:gd name="T62" fmla="*/ 40 w 348"/>
              <a:gd name="T63" fmla="*/ 680 h 1722"/>
              <a:gd name="T64" fmla="*/ 40 w 348"/>
              <a:gd name="T65" fmla="*/ 680 h 1722"/>
              <a:gd name="T66" fmla="*/ 42 w 348"/>
              <a:gd name="T67" fmla="*/ 608 h 1722"/>
              <a:gd name="T68" fmla="*/ 48 w 348"/>
              <a:gd name="T69" fmla="*/ 520 h 1722"/>
              <a:gd name="T70" fmla="*/ 56 w 348"/>
              <a:gd name="T71" fmla="*/ 422 h 1722"/>
              <a:gd name="T72" fmla="*/ 66 w 348"/>
              <a:gd name="T73" fmla="*/ 322 h 1722"/>
              <a:gd name="T74" fmla="*/ 78 w 348"/>
              <a:gd name="T75" fmla="*/ 230 h 1722"/>
              <a:gd name="T76" fmla="*/ 88 w 348"/>
              <a:gd name="T77" fmla="*/ 148 h 1722"/>
              <a:gd name="T78" fmla="*/ 98 w 348"/>
              <a:gd name="T79" fmla="*/ 90 h 1722"/>
              <a:gd name="T80" fmla="*/ 104 w 348"/>
              <a:gd name="T81" fmla="*/ 58 h 1722"/>
              <a:gd name="T82" fmla="*/ 104 w 348"/>
              <a:gd name="T83" fmla="*/ 58 h 1722"/>
              <a:gd name="T84" fmla="*/ 108 w 348"/>
              <a:gd name="T85" fmla="*/ 52 h 1722"/>
              <a:gd name="T86" fmla="*/ 116 w 348"/>
              <a:gd name="T87" fmla="*/ 44 h 1722"/>
              <a:gd name="T88" fmla="*/ 124 w 348"/>
              <a:gd name="T89" fmla="*/ 36 h 1722"/>
              <a:gd name="T90" fmla="*/ 136 w 348"/>
              <a:gd name="T91" fmla="*/ 30 h 1722"/>
              <a:gd name="T92" fmla="*/ 164 w 348"/>
              <a:gd name="T93" fmla="*/ 16 h 1722"/>
              <a:gd name="T94" fmla="*/ 180 w 348"/>
              <a:gd name="T95" fmla="*/ 10 h 1722"/>
              <a:gd name="T96" fmla="*/ 196 w 348"/>
              <a:gd name="T97" fmla="*/ 6 h 1722"/>
              <a:gd name="T98" fmla="*/ 214 w 348"/>
              <a:gd name="T99" fmla="*/ 2 h 1722"/>
              <a:gd name="T100" fmla="*/ 234 w 348"/>
              <a:gd name="T101" fmla="*/ 0 h 1722"/>
              <a:gd name="T102" fmla="*/ 252 w 348"/>
              <a:gd name="T103" fmla="*/ 0 h 1722"/>
              <a:gd name="T104" fmla="*/ 272 w 348"/>
              <a:gd name="T105" fmla="*/ 0 h 1722"/>
              <a:gd name="T106" fmla="*/ 290 w 348"/>
              <a:gd name="T107" fmla="*/ 2 h 1722"/>
              <a:gd name="T108" fmla="*/ 310 w 348"/>
              <a:gd name="T109" fmla="*/ 8 h 1722"/>
              <a:gd name="T110" fmla="*/ 328 w 348"/>
              <a:gd name="T111" fmla="*/ 14 h 1722"/>
              <a:gd name="T112" fmla="*/ 346 w 348"/>
              <a:gd name="T113" fmla="*/ 24 h 1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8" h="1722">
                <a:moveTo>
                  <a:pt x="346" y="24"/>
                </a:moveTo>
                <a:lnTo>
                  <a:pt x="346" y="24"/>
                </a:lnTo>
                <a:lnTo>
                  <a:pt x="346" y="64"/>
                </a:lnTo>
                <a:lnTo>
                  <a:pt x="348" y="178"/>
                </a:lnTo>
                <a:lnTo>
                  <a:pt x="348" y="354"/>
                </a:lnTo>
                <a:lnTo>
                  <a:pt x="344" y="460"/>
                </a:lnTo>
                <a:lnTo>
                  <a:pt x="340" y="578"/>
                </a:lnTo>
                <a:lnTo>
                  <a:pt x="334" y="704"/>
                </a:lnTo>
                <a:lnTo>
                  <a:pt x="326" y="838"/>
                </a:lnTo>
                <a:lnTo>
                  <a:pt x="314" y="978"/>
                </a:lnTo>
                <a:lnTo>
                  <a:pt x="298" y="1124"/>
                </a:lnTo>
                <a:lnTo>
                  <a:pt x="280" y="1270"/>
                </a:lnTo>
                <a:lnTo>
                  <a:pt x="256" y="1420"/>
                </a:lnTo>
                <a:lnTo>
                  <a:pt x="244" y="1494"/>
                </a:lnTo>
                <a:lnTo>
                  <a:pt x="228" y="1568"/>
                </a:lnTo>
                <a:lnTo>
                  <a:pt x="214" y="1642"/>
                </a:lnTo>
                <a:lnTo>
                  <a:pt x="196" y="1714"/>
                </a:lnTo>
                <a:lnTo>
                  <a:pt x="196" y="1714"/>
                </a:lnTo>
                <a:lnTo>
                  <a:pt x="178" y="1718"/>
                </a:lnTo>
                <a:lnTo>
                  <a:pt x="158" y="1722"/>
                </a:lnTo>
                <a:lnTo>
                  <a:pt x="132" y="1722"/>
                </a:lnTo>
                <a:lnTo>
                  <a:pt x="100" y="1722"/>
                </a:lnTo>
                <a:lnTo>
                  <a:pt x="68" y="1718"/>
                </a:lnTo>
                <a:lnTo>
                  <a:pt x="50" y="1714"/>
                </a:lnTo>
                <a:lnTo>
                  <a:pt x="34" y="1710"/>
                </a:lnTo>
                <a:lnTo>
                  <a:pt x="16" y="1702"/>
                </a:lnTo>
                <a:lnTo>
                  <a:pt x="0" y="1694"/>
                </a:lnTo>
                <a:lnTo>
                  <a:pt x="0" y="1694"/>
                </a:lnTo>
                <a:lnTo>
                  <a:pt x="20" y="1246"/>
                </a:lnTo>
                <a:lnTo>
                  <a:pt x="34" y="906"/>
                </a:lnTo>
                <a:lnTo>
                  <a:pt x="38" y="770"/>
                </a:lnTo>
                <a:lnTo>
                  <a:pt x="40" y="680"/>
                </a:lnTo>
                <a:lnTo>
                  <a:pt x="40" y="680"/>
                </a:lnTo>
                <a:lnTo>
                  <a:pt x="42" y="608"/>
                </a:lnTo>
                <a:lnTo>
                  <a:pt x="48" y="520"/>
                </a:lnTo>
                <a:lnTo>
                  <a:pt x="56" y="422"/>
                </a:lnTo>
                <a:lnTo>
                  <a:pt x="66" y="322"/>
                </a:lnTo>
                <a:lnTo>
                  <a:pt x="78" y="230"/>
                </a:lnTo>
                <a:lnTo>
                  <a:pt x="88" y="148"/>
                </a:lnTo>
                <a:lnTo>
                  <a:pt x="98" y="90"/>
                </a:lnTo>
                <a:lnTo>
                  <a:pt x="104" y="58"/>
                </a:lnTo>
                <a:lnTo>
                  <a:pt x="104" y="58"/>
                </a:lnTo>
                <a:lnTo>
                  <a:pt x="108" y="52"/>
                </a:lnTo>
                <a:lnTo>
                  <a:pt x="116" y="44"/>
                </a:lnTo>
                <a:lnTo>
                  <a:pt x="124" y="36"/>
                </a:lnTo>
                <a:lnTo>
                  <a:pt x="136" y="30"/>
                </a:lnTo>
                <a:lnTo>
                  <a:pt x="164" y="16"/>
                </a:lnTo>
                <a:lnTo>
                  <a:pt x="180" y="10"/>
                </a:lnTo>
                <a:lnTo>
                  <a:pt x="196" y="6"/>
                </a:lnTo>
                <a:lnTo>
                  <a:pt x="214" y="2"/>
                </a:lnTo>
                <a:lnTo>
                  <a:pt x="234" y="0"/>
                </a:lnTo>
                <a:lnTo>
                  <a:pt x="252" y="0"/>
                </a:lnTo>
                <a:lnTo>
                  <a:pt x="272" y="0"/>
                </a:lnTo>
                <a:lnTo>
                  <a:pt x="290" y="2"/>
                </a:lnTo>
                <a:lnTo>
                  <a:pt x="310" y="8"/>
                </a:lnTo>
                <a:lnTo>
                  <a:pt x="328" y="14"/>
                </a:lnTo>
                <a:lnTo>
                  <a:pt x="346" y="2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7" name="任意多边形 66"/>
          <p:cNvSpPr/>
          <p:nvPr>
            <p:custDataLst>
              <p:tags r:id="rId41"/>
            </p:custDataLst>
          </p:nvPr>
        </p:nvSpPr>
        <p:spPr bwMode="auto">
          <a:xfrm>
            <a:off x="2463403" y="4071233"/>
            <a:ext cx="144277" cy="1452928"/>
          </a:xfrm>
          <a:custGeom>
            <a:avLst/>
            <a:gdLst>
              <a:gd name="T0" fmla="*/ 142 w 142"/>
              <a:gd name="T1" fmla="*/ 0 h 1430"/>
              <a:gd name="T2" fmla="*/ 142 w 142"/>
              <a:gd name="T3" fmla="*/ 0 h 1430"/>
              <a:gd name="T4" fmla="*/ 136 w 142"/>
              <a:gd name="T5" fmla="*/ 12 h 1430"/>
              <a:gd name="T6" fmla="*/ 128 w 142"/>
              <a:gd name="T7" fmla="*/ 26 h 1430"/>
              <a:gd name="T8" fmla="*/ 120 w 142"/>
              <a:gd name="T9" fmla="*/ 48 h 1430"/>
              <a:gd name="T10" fmla="*/ 112 w 142"/>
              <a:gd name="T11" fmla="*/ 74 h 1430"/>
              <a:gd name="T12" fmla="*/ 104 w 142"/>
              <a:gd name="T13" fmla="*/ 108 h 1430"/>
              <a:gd name="T14" fmla="*/ 98 w 142"/>
              <a:gd name="T15" fmla="*/ 150 h 1430"/>
              <a:gd name="T16" fmla="*/ 94 w 142"/>
              <a:gd name="T17" fmla="*/ 198 h 1430"/>
              <a:gd name="T18" fmla="*/ 94 w 142"/>
              <a:gd name="T19" fmla="*/ 198 h 1430"/>
              <a:gd name="T20" fmla="*/ 80 w 142"/>
              <a:gd name="T21" fmla="*/ 420 h 1430"/>
              <a:gd name="T22" fmla="*/ 56 w 142"/>
              <a:gd name="T23" fmla="*/ 786 h 1430"/>
              <a:gd name="T24" fmla="*/ 42 w 142"/>
              <a:gd name="T25" fmla="*/ 982 h 1430"/>
              <a:gd name="T26" fmla="*/ 28 w 142"/>
              <a:gd name="T27" fmla="*/ 1166 h 1430"/>
              <a:gd name="T28" fmla="*/ 14 w 142"/>
              <a:gd name="T29" fmla="*/ 1322 h 1430"/>
              <a:gd name="T30" fmla="*/ 6 w 142"/>
              <a:gd name="T31" fmla="*/ 1382 h 1430"/>
              <a:gd name="T32" fmla="*/ 0 w 142"/>
              <a:gd name="T33" fmla="*/ 1430 h 1430"/>
              <a:gd name="T34" fmla="*/ 0 w 142"/>
              <a:gd name="T35" fmla="*/ 1430 h 1430"/>
              <a:gd name="T36" fmla="*/ 38 w 142"/>
              <a:gd name="T37" fmla="*/ 858 h 1430"/>
              <a:gd name="T38" fmla="*/ 62 w 142"/>
              <a:gd name="T39" fmla="*/ 442 h 1430"/>
              <a:gd name="T40" fmla="*/ 70 w 142"/>
              <a:gd name="T41" fmla="*/ 290 h 1430"/>
              <a:gd name="T42" fmla="*/ 72 w 142"/>
              <a:gd name="T43" fmla="*/ 238 h 1430"/>
              <a:gd name="T44" fmla="*/ 72 w 142"/>
              <a:gd name="T45" fmla="*/ 206 h 1430"/>
              <a:gd name="T46" fmla="*/ 72 w 142"/>
              <a:gd name="T47" fmla="*/ 206 h 1430"/>
              <a:gd name="T48" fmla="*/ 72 w 142"/>
              <a:gd name="T49" fmla="*/ 188 h 1430"/>
              <a:gd name="T50" fmla="*/ 72 w 142"/>
              <a:gd name="T51" fmla="*/ 168 h 1430"/>
              <a:gd name="T52" fmla="*/ 78 w 142"/>
              <a:gd name="T53" fmla="*/ 134 h 1430"/>
              <a:gd name="T54" fmla="*/ 88 w 142"/>
              <a:gd name="T55" fmla="*/ 102 h 1430"/>
              <a:gd name="T56" fmla="*/ 100 w 142"/>
              <a:gd name="T57" fmla="*/ 74 h 1430"/>
              <a:gd name="T58" fmla="*/ 112 w 142"/>
              <a:gd name="T59" fmla="*/ 50 h 1430"/>
              <a:gd name="T60" fmla="*/ 124 w 142"/>
              <a:gd name="T61" fmla="*/ 28 h 1430"/>
              <a:gd name="T62" fmla="*/ 142 w 142"/>
              <a:gd name="T63" fmla="*/ 0 h 1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2" h="1430">
                <a:moveTo>
                  <a:pt x="142" y="0"/>
                </a:moveTo>
                <a:lnTo>
                  <a:pt x="142" y="0"/>
                </a:lnTo>
                <a:lnTo>
                  <a:pt x="136" y="12"/>
                </a:lnTo>
                <a:lnTo>
                  <a:pt x="128" y="26"/>
                </a:lnTo>
                <a:lnTo>
                  <a:pt x="120" y="48"/>
                </a:lnTo>
                <a:lnTo>
                  <a:pt x="112" y="74"/>
                </a:lnTo>
                <a:lnTo>
                  <a:pt x="104" y="108"/>
                </a:lnTo>
                <a:lnTo>
                  <a:pt x="98" y="150"/>
                </a:lnTo>
                <a:lnTo>
                  <a:pt x="94" y="198"/>
                </a:lnTo>
                <a:lnTo>
                  <a:pt x="94" y="198"/>
                </a:lnTo>
                <a:lnTo>
                  <a:pt x="80" y="420"/>
                </a:lnTo>
                <a:lnTo>
                  <a:pt x="56" y="786"/>
                </a:lnTo>
                <a:lnTo>
                  <a:pt x="42" y="982"/>
                </a:lnTo>
                <a:lnTo>
                  <a:pt x="28" y="1166"/>
                </a:lnTo>
                <a:lnTo>
                  <a:pt x="14" y="1322"/>
                </a:lnTo>
                <a:lnTo>
                  <a:pt x="6" y="1382"/>
                </a:lnTo>
                <a:lnTo>
                  <a:pt x="0" y="1430"/>
                </a:lnTo>
                <a:lnTo>
                  <a:pt x="0" y="1430"/>
                </a:lnTo>
                <a:lnTo>
                  <a:pt x="38" y="858"/>
                </a:lnTo>
                <a:lnTo>
                  <a:pt x="62" y="442"/>
                </a:lnTo>
                <a:lnTo>
                  <a:pt x="70" y="290"/>
                </a:lnTo>
                <a:lnTo>
                  <a:pt x="72" y="238"/>
                </a:lnTo>
                <a:lnTo>
                  <a:pt x="72" y="206"/>
                </a:lnTo>
                <a:lnTo>
                  <a:pt x="72" y="206"/>
                </a:lnTo>
                <a:lnTo>
                  <a:pt x="72" y="188"/>
                </a:lnTo>
                <a:lnTo>
                  <a:pt x="72" y="168"/>
                </a:lnTo>
                <a:lnTo>
                  <a:pt x="78" y="134"/>
                </a:lnTo>
                <a:lnTo>
                  <a:pt x="88" y="102"/>
                </a:lnTo>
                <a:lnTo>
                  <a:pt x="100" y="74"/>
                </a:lnTo>
                <a:lnTo>
                  <a:pt x="112" y="50"/>
                </a:lnTo>
                <a:lnTo>
                  <a:pt x="124" y="28"/>
                </a:lnTo>
                <a:lnTo>
                  <a:pt x="142" y="0"/>
                </a:lnTo>
                <a:close/>
              </a:path>
            </a:pathLst>
          </a:custGeom>
          <a:solidFill>
            <a:srgbClr val="24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8" name="任意多边形 67"/>
          <p:cNvSpPr/>
          <p:nvPr>
            <p:custDataLst>
              <p:tags r:id="rId42"/>
            </p:custDataLst>
          </p:nvPr>
        </p:nvSpPr>
        <p:spPr bwMode="auto">
          <a:xfrm>
            <a:off x="2463403" y="4071233"/>
            <a:ext cx="144277" cy="1452928"/>
          </a:xfrm>
          <a:custGeom>
            <a:avLst/>
            <a:gdLst>
              <a:gd name="T0" fmla="*/ 142 w 142"/>
              <a:gd name="T1" fmla="*/ 0 h 1430"/>
              <a:gd name="T2" fmla="*/ 142 w 142"/>
              <a:gd name="T3" fmla="*/ 0 h 1430"/>
              <a:gd name="T4" fmla="*/ 136 w 142"/>
              <a:gd name="T5" fmla="*/ 12 h 1430"/>
              <a:gd name="T6" fmla="*/ 128 w 142"/>
              <a:gd name="T7" fmla="*/ 26 h 1430"/>
              <a:gd name="T8" fmla="*/ 120 w 142"/>
              <a:gd name="T9" fmla="*/ 48 h 1430"/>
              <a:gd name="T10" fmla="*/ 112 w 142"/>
              <a:gd name="T11" fmla="*/ 74 h 1430"/>
              <a:gd name="T12" fmla="*/ 104 w 142"/>
              <a:gd name="T13" fmla="*/ 108 h 1430"/>
              <a:gd name="T14" fmla="*/ 98 w 142"/>
              <a:gd name="T15" fmla="*/ 150 h 1430"/>
              <a:gd name="T16" fmla="*/ 94 w 142"/>
              <a:gd name="T17" fmla="*/ 198 h 1430"/>
              <a:gd name="T18" fmla="*/ 94 w 142"/>
              <a:gd name="T19" fmla="*/ 198 h 1430"/>
              <a:gd name="T20" fmla="*/ 80 w 142"/>
              <a:gd name="T21" fmla="*/ 420 h 1430"/>
              <a:gd name="T22" fmla="*/ 56 w 142"/>
              <a:gd name="T23" fmla="*/ 786 h 1430"/>
              <a:gd name="T24" fmla="*/ 42 w 142"/>
              <a:gd name="T25" fmla="*/ 982 h 1430"/>
              <a:gd name="T26" fmla="*/ 28 w 142"/>
              <a:gd name="T27" fmla="*/ 1166 h 1430"/>
              <a:gd name="T28" fmla="*/ 14 w 142"/>
              <a:gd name="T29" fmla="*/ 1322 h 1430"/>
              <a:gd name="T30" fmla="*/ 6 w 142"/>
              <a:gd name="T31" fmla="*/ 1382 h 1430"/>
              <a:gd name="T32" fmla="*/ 0 w 142"/>
              <a:gd name="T33" fmla="*/ 1430 h 1430"/>
              <a:gd name="T34" fmla="*/ 0 w 142"/>
              <a:gd name="T35" fmla="*/ 1430 h 1430"/>
              <a:gd name="T36" fmla="*/ 38 w 142"/>
              <a:gd name="T37" fmla="*/ 858 h 1430"/>
              <a:gd name="T38" fmla="*/ 62 w 142"/>
              <a:gd name="T39" fmla="*/ 442 h 1430"/>
              <a:gd name="T40" fmla="*/ 70 w 142"/>
              <a:gd name="T41" fmla="*/ 290 h 1430"/>
              <a:gd name="T42" fmla="*/ 72 w 142"/>
              <a:gd name="T43" fmla="*/ 238 h 1430"/>
              <a:gd name="T44" fmla="*/ 72 w 142"/>
              <a:gd name="T45" fmla="*/ 206 h 1430"/>
              <a:gd name="T46" fmla="*/ 72 w 142"/>
              <a:gd name="T47" fmla="*/ 206 h 1430"/>
              <a:gd name="T48" fmla="*/ 72 w 142"/>
              <a:gd name="T49" fmla="*/ 188 h 1430"/>
              <a:gd name="T50" fmla="*/ 72 w 142"/>
              <a:gd name="T51" fmla="*/ 168 h 1430"/>
              <a:gd name="T52" fmla="*/ 78 w 142"/>
              <a:gd name="T53" fmla="*/ 134 h 1430"/>
              <a:gd name="T54" fmla="*/ 88 w 142"/>
              <a:gd name="T55" fmla="*/ 102 h 1430"/>
              <a:gd name="T56" fmla="*/ 100 w 142"/>
              <a:gd name="T57" fmla="*/ 74 h 1430"/>
              <a:gd name="T58" fmla="*/ 112 w 142"/>
              <a:gd name="T59" fmla="*/ 50 h 1430"/>
              <a:gd name="T60" fmla="*/ 124 w 142"/>
              <a:gd name="T61" fmla="*/ 28 h 1430"/>
              <a:gd name="T62" fmla="*/ 142 w 142"/>
              <a:gd name="T63" fmla="*/ 0 h 1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2" h="1430">
                <a:moveTo>
                  <a:pt x="142" y="0"/>
                </a:moveTo>
                <a:lnTo>
                  <a:pt x="142" y="0"/>
                </a:lnTo>
                <a:lnTo>
                  <a:pt x="136" y="12"/>
                </a:lnTo>
                <a:lnTo>
                  <a:pt x="128" y="26"/>
                </a:lnTo>
                <a:lnTo>
                  <a:pt x="120" y="48"/>
                </a:lnTo>
                <a:lnTo>
                  <a:pt x="112" y="74"/>
                </a:lnTo>
                <a:lnTo>
                  <a:pt x="104" y="108"/>
                </a:lnTo>
                <a:lnTo>
                  <a:pt x="98" y="150"/>
                </a:lnTo>
                <a:lnTo>
                  <a:pt x="94" y="198"/>
                </a:lnTo>
                <a:lnTo>
                  <a:pt x="94" y="198"/>
                </a:lnTo>
                <a:lnTo>
                  <a:pt x="80" y="420"/>
                </a:lnTo>
                <a:lnTo>
                  <a:pt x="56" y="786"/>
                </a:lnTo>
                <a:lnTo>
                  <a:pt x="42" y="982"/>
                </a:lnTo>
                <a:lnTo>
                  <a:pt x="28" y="1166"/>
                </a:lnTo>
                <a:lnTo>
                  <a:pt x="14" y="1322"/>
                </a:lnTo>
                <a:lnTo>
                  <a:pt x="6" y="1382"/>
                </a:lnTo>
                <a:lnTo>
                  <a:pt x="0" y="1430"/>
                </a:lnTo>
                <a:lnTo>
                  <a:pt x="0" y="1430"/>
                </a:lnTo>
                <a:lnTo>
                  <a:pt x="38" y="858"/>
                </a:lnTo>
                <a:lnTo>
                  <a:pt x="62" y="442"/>
                </a:lnTo>
                <a:lnTo>
                  <a:pt x="70" y="290"/>
                </a:lnTo>
                <a:lnTo>
                  <a:pt x="72" y="238"/>
                </a:lnTo>
                <a:lnTo>
                  <a:pt x="72" y="206"/>
                </a:lnTo>
                <a:lnTo>
                  <a:pt x="72" y="206"/>
                </a:lnTo>
                <a:lnTo>
                  <a:pt x="72" y="188"/>
                </a:lnTo>
                <a:lnTo>
                  <a:pt x="72" y="168"/>
                </a:lnTo>
                <a:lnTo>
                  <a:pt x="78" y="134"/>
                </a:lnTo>
                <a:lnTo>
                  <a:pt x="88" y="102"/>
                </a:lnTo>
                <a:lnTo>
                  <a:pt x="100" y="74"/>
                </a:lnTo>
                <a:lnTo>
                  <a:pt x="112" y="50"/>
                </a:lnTo>
                <a:lnTo>
                  <a:pt x="124" y="28"/>
                </a:lnTo>
                <a:lnTo>
                  <a:pt x="14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69" name="任意多边形 68"/>
          <p:cNvSpPr/>
          <p:nvPr>
            <p:custDataLst>
              <p:tags r:id="rId43"/>
            </p:custDataLst>
          </p:nvPr>
        </p:nvSpPr>
        <p:spPr bwMode="auto">
          <a:xfrm>
            <a:off x="1681057" y="2858089"/>
            <a:ext cx="1133894" cy="1288331"/>
          </a:xfrm>
          <a:custGeom>
            <a:avLst/>
            <a:gdLst>
              <a:gd name="T0" fmla="*/ 224 w 1116"/>
              <a:gd name="T1" fmla="*/ 22 h 1268"/>
              <a:gd name="T2" fmla="*/ 224 w 1116"/>
              <a:gd name="T3" fmla="*/ 22 h 1268"/>
              <a:gd name="T4" fmla="*/ 130 w 1116"/>
              <a:gd name="T5" fmla="*/ 42 h 1268"/>
              <a:gd name="T6" fmla="*/ 58 w 1116"/>
              <a:gd name="T7" fmla="*/ 58 h 1268"/>
              <a:gd name="T8" fmla="*/ 8 w 1116"/>
              <a:gd name="T9" fmla="*/ 70 h 1268"/>
              <a:gd name="T10" fmla="*/ 8 w 1116"/>
              <a:gd name="T11" fmla="*/ 70 h 1268"/>
              <a:gd name="T12" fmla="*/ 2 w 1116"/>
              <a:gd name="T13" fmla="*/ 74 h 1268"/>
              <a:gd name="T14" fmla="*/ 0 w 1116"/>
              <a:gd name="T15" fmla="*/ 82 h 1268"/>
              <a:gd name="T16" fmla="*/ 0 w 1116"/>
              <a:gd name="T17" fmla="*/ 90 h 1268"/>
              <a:gd name="T18" fmla="*/ 4 w 1116"/>
              <a:gd name="T19" fmla="*/ 102 h 1268"/>
              <a:gd name="T20" fmla="*/ 18 w 1116"/>
              <a:gd name="T21" fmla="*/ 132 h 1268"/>
              <a:gd name="T22" fmla="*/ 38 w 1116"/>
              <a:gd name="T23" fmla="*/ 170 h 1268"/>
              <a:gd name="T24" fmla="*/ 90 w 1116"/>
              <a:gd name="T25" fmla="*/ 260 h 1268"/>
              <a:gd name="T26" fmla="*/ 116 w 1116"/>
              <a:gd name="T27" fmla="*/ 308 h 1268"/>
              <a:gd name="T28" fmla="*/ 140 w 1116"/>
              <a:gd name="T29" fmla="*/ 356 h 1268"/>
              <a:gd name="T30" fmla="*/ 140 w 1116"/>
              <a:gd name="T31" fmla="*/ 356 h 1268"/>
              <a:gd name="T32" fmla="*/ 150 w 1116"/>
              <a:gd name="T33" fmla="*/ 386 h 1268"/>
              <a:gd name="T34" fmla="*/ 164 w 1116"/>
              <a:gd name="T35" fmla="*/ 424 h 1268"/>
              <a:gd name="T36" fmla="*/ 196 w 1116"/>
              <a:gd name="T37" fmla="*/ 526 h 1268"/>
              <a:gd name="T38" fmla="*/ 234 w 1116"/>
              <a:gd name="T39" fmla="*/ 650 h 1268"/>
              <a:gd name="T40" fmla="*/ 270 w 1116"/>
              <a:gd name="T41" fmla="*/ 788 h 1268"/>
              <a:gd name="T42" fmla="*/ 306 w 1116"/>
              <a:gd name="T43" fmla="*/ 928 h 1268"/>
              <a:gd name="T44" fmla="*/ 336 w 1116"/>
              <a:gd name="T45" fmla="*/ 1062 h 1268"/>
              <a:gd name="T46" fmla="*/ 360 w 1116"/>
              <a:gd name="T47" fmla="*/ 1178 h 1268"/>
              <a:gd name="T48" fmla="*/ 368 w 1116"/>
              <a:gd name="T49" fmla="*/ 1228 h 1268"/>
              <a:gd name="T50" fmla="*/ 372 w 1116"/>
              <a:gd name="T51" fmla="*/ 1268 h 1268"/>
              <a:gd name="T52" fmla="*/ 372 w 1116"/>
              <a:gd name="T53" fmla="*/ 1268 h 1268"/>
              <a:gd name="T54" fmla="*/ 442 w 1116"/>
              <a:gd name="T55" fmla="*/ 1252 h 1268"/>
              <a:gd name="T56" fmla="*/ 602 w 1116"/>
              <a:gd name="T57" fmla="*/ 1212 h 1268"/>
              <a:gd name="T58" fmla="*/ 690 w 1116"/>
              <a:gd name="T59" fmla="*/ 1192 h 1268"/>
              <a:gd name="T60" fmla="*/ 774 w 1116"/>
              <a:gd name="T61" fmla="*/ 1174 h 1268"/>
              <a:gd name="T62" fmla="*/ 842 w 1116"/>
              <a:gd name="T63" fmla="*/ 1162 h 1268"/>
              <a:gd name="T64" fmla="*/ 868 w 1116"/>
              <a:gd name="T65" fmla="*/ 1158 h 1268"/>
              <a:gd name="T66" fmla="*/ 886 w 1116"/>
              <a:gd name="T67" fmla="*/ 1156 h 1268"/>
              <a:gd name="T68" fmla="*/ 886 w 1116"/>
              <a:gd name="T69" fmla="*/ 1078 h 1268"/>
              <a:gd name="T70" fmla="*/ 886 w 1116"/>
              <a:gd name="T71" fmla="*/ 1078 h 1268"/>
              <a:gd name="T72" fmla="*/ 900 w 1116"/>
              <a:gd name="T73" fmla="*/ 1100 h 1268"/>
              <a:gd name="T74" fmla="*/ 910 w 1116"/>
              <a:gd name="T75" fmla="*/ 1122 h 1268"/>
              <a:gd name="T76" fmla="*/ 920 w 1116"/>
              <a:gd name="T77" fmla="*/ 1146 h 1268"/>
              <a:gd name="T78" fmla="*/ 920 w 1116"/>
              <a:gd name="T79" fmla="*/ 1146 h 1268"/>
              <a:gd name="T80" fmla="*/ 1000 w 1116"/>
              <a:gd name="T81" fmla="*/ 1144 h 1268"/>
              <a:gd name="T82" fmla="*/ 1066 w 1116"/>
              <a:gd name="T83" fmla="*/ 1144 h 1268"/>
              <a:gd name="T84" fmla="*/ 1116 w 1116"/>
              <a:gd name="T85" fmla="*/ 1146 h 1268"/>
              <a:gd name="T86" fmla="*/ 1116 w 1116"/>
              <a:gd name="T87" fmla="*/ 1146 h 1268"/>
              <a:gd name="T88" fmla="*/ 1054 w 1116"/>
              <a:gd name="T89" fmla="*/ 998 h 1268"/>
              <a:gd name="T90" fmla="*/ 988 w 1116"/>
              <a:gd name="T91" fmla="*/ 844 h 1268"/>
              <a:gd name="T92" fmla="*/ 906 w 1116"/>
              <a:gd name="T93" fmla="*/ 660 h 1268"/>
              <a:gd name="T94" fmla="*/ 820 w 1116"/>
              <a:gd name="T95" fmla="*/ 464 h 1268"/>
              <a:gd name="T96" fmla="*/ 732 w 1116"/>
              <a:gd name="T97" fmla="*/ 276 h 1268"/>
              <a:gd name="T98" fmla="*/ 692 w 1116"/>
              <a:gd name="T99" fmla="*/ 192 h 1268"/>
              <a:gd name="T100" fmla="*/ 654 w 1116"/>
              <a:gd name="T101" fmla="*/ 116 h 1268"/>
              <a:gd name="T102" fmla="*/ 620 w 1116"/>
              <a:gd name="T103" fmla="*/ 50 h 1268"/>
              <a:gd name="T104" fmla="*/ 590 w 1116"/>
              <a:gd name="T105" fmla="*/ 0 h 1268"/>
              <a:gd name="T106" fmla="*/ 590 w 1116"/>
              <a:gd name="T107" fmla="*/ 0 h 1268"/>
              <a:gd name="T108" fmla="*/ 546 w 1116"/>
              <a:gd name="T109" fmla="*/ 0 h 1268"/>
              <a:gd name="T110" fmla="*/ 442 w 1116"/>
              <a:gd name="T111" fmla="*/ 2 h 1268"/>
              <a:gd name="T112" fmla="*/ 380 w 1116"/>
              <a:gd name="T113" fmla="*/ 6 h 1268"/>
              <a:gd name="T114" fmla="*/ 320 w 1116"/>
              <a:gd name="T115" fmla="*/ 10 h 1268"/>
              <a:gd name="T116" fmla="*/ 266 w 1116"/>
              <a:gd name="T117" fmla="*/ 14 h 1268"/>
              <a:gd name="T118" fmla="*/ 224 w 1116"/>
              <a:gd name="T119" fmla="*/ 22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16" h="1268">
                <a:moveTo>
                  <a:pt x="224" y="22"/>
                </a:moveTo>
                <a:lnTo>
                  <a:pt x="224" y="22"/>
                </a:lnTo>
                <a:lnTo>
                  <a:pt x="130" y="42"/>
                </a:lnTo>
                <a:lnTo>
                  <a:pt x="58" y="58"/>
                </a:lnTo>
                <a:lnTo>
                  <a:pt x="8" y="70"/>
                </a:lnTo>
                <a:lnTo>
                  <a:pt x="8" y="70"/>
                </a:lnTo>
                <a:lnTo>
                  <a:pt x="2" y="74"/>
                </a:lnTo>
                <a:lnTo>
                  <a:pt x="0" y="82"/>
                </a:lnTo>
                <a:lnTo>
                  <a:pt x="0" y="90"/>
                </a:lnTo>
                <a:lnTo>
                  <a:pt x="4" y="102"/>
                </a:lnTo>
                <a:lnTo>
                  <a:pt x="18" y="132"/>
                </a:lnTo>
                <a:lnTo>
                  <a:pt x="38" y="170"/>
                </a:lnTo>
                <a:lnTo>
                  <a:pt x="90" y="260"/>
                </a:lnTo>
                <a:lnTo>
                  <a:pt x="116" y="308"/>
                </a:lnTo>
                <a:lnTo>
                  <a:pt x="140" y="356"/>
                </a:lnTo>
                <a:lnTo>
                  <a:pt x="140" y="356"/>
                </a:lnTo>
                <a:lnTo>
                  <a:pt x="150" y="386"/>
                </a:lnTo>
                <a:lnTo>
                  <a:pt x="164" y="424"/>
                </a:lnTo>
                <a:lnTo>
                  <a:pt x="196" y="526"/>
                </a:lnTo>
                <a:lnTo>
                  <a:pt x="234" y="650"/>
                </a:lnTo>
                <a:lnTo>
                  <a:pt x="270" y="788"/>
                </a:lnTo>
                <a:lnTo>
                  <a:pt x="306" y="928"/>
                </a:lnTo>
                <a:lnTo>
                  <a:pt x="336" y="1062"/>
                </a:lnTo>
                <a:lnTo>
                  <a:pt x="360" y="1178"/>
                </a:lnTo>
                <a:lnTo>
                  <a:pt x="368" y="1228"/>
                </a:lnTo>
                <a:lnTo>
                  <a:pt x="372" y="1268"/>
                </a:lnTo>
                <a:lnTo>
                  <a:pt x="372" y="1268"/>
                </a:lnTo>
                <a:lnTo>
                  <a:pt x="442" y="1252"/>
                </a:lnTo>
                <a:lnTo>
                  <a:pt x="602" y="1212"/>
                </a:lnTo>
                <a:lnTo>
                  <a:pt x="690" y="1192"/>
                </a:lnTo>
                <a:lnTo>
                  <a:pt x="774" y="1174"/>
                </a:lnTo>
                <a:lnTo>
                  <a:pt x="842" y="1162"/>
                </a:lnTo>
                <a:lnTo>
                  <a:pt x="868" y="1158"/>
                </a:lnTo>
                <a:lnTo>
                  <a:pt x="886" y="1156"/>
                </a:lnTo>
                <a:lnTo>
                  <a:pt x="886" y="1078"/>
                </a:lnTo>
                <a:lnTo>
                  <a:pt x="886" y="1078"/>
                </a:lnTo>
                <a:lnTo>
                  <a:pt x="900" y="1100"/>
                </a:lnTo>
                <a:lnTo>
                  <a:pt x="910" y="1122"/>
                </a:lnTo>
                <a:lnTo>
                  <a:pt x="920" y="1146"/>
                </a:lnTo>
                <a:lnTo>
                  <a:pt x="920" y="1146"/>
                </a:lnTo>
                <a:lnTo>
                  <a:pt x="1000" y="1144"/>
                </a:lnTo>
                <a:lnTo>
                  <a:pt x="1066" y="1144"/>
                </a:lnTo>
                <a:lnTo>
                  <a:pt x="1116" y="1146"/>
                </a:lnTo>
                <a:lnTo>
                  <a:pt x="1116" y="1146"/>
                </a:lnTo>
                <a:lnTo>
                  <a:pt x="1054" y="998"/>
                </a:lnTo>
                <a:lnTo>
                  <a:pt x="988" y="844"/>
                </a:lnTo>
                <a:lnTo>
                  <a:pt x="906" y="660"/>
                </a:lnTo>
                <a:lnTo>
                  <a:pt x="820" y="464"/>
                </a:lnTo>
                <a:lnTo>
                  <a:pt x="732" y="276"/>
                </a:lnTo>
                <a:lnTo>
                  <a:pt x="692" y="192"/>
                </a:lnTo>
                <a:lnTo>
                  <a:pt x="654" y="116"/>
                </a:lnTo>
                <a:lnTo>
                  <a:pt x="620" y="50"/>
                </a:lnTo>
                <a:lnTo>
                  <a:pt x="590" y="0"/>
                </a:lnTo>
                <a:lnTo>
                  <a:pt x="590" y="0"/>
                </a:lnTo>
                <a:lnTo>
                  <a:pt x="546" y="0"/>
                </a:lnTo>
                <a:lnTo>
                  <a:pt x="442" y="2"/>
                </a:lnTo>
                <a:lnTo>
                  <a:pt x="380" y="6"/>
                </a:lnTo>
                <a:lnTo>
                  <a:pt x="320" y="10"/>
                </a:lnTo>
                <a:lnTo>
                  <a:pt x="266" y="14"/>
                </a:lnTo>
                <a:lnTo>
                  <a:pt x="224" y="22"/>
                </a:lnTo>
                <a:close/>
              </a:path>
            </a:pathLst>
          </a:custGeom>
          <a:solidFill>
            <a:srgbClr val="474C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0" name="任意多边形 69"/>
          <p:cNvSpPr/>
          <p:nvPr>
            <p:custDataLst>
              <p:tags r:id="rId44"/>
            </p:custDataLst>
          </p:nvPr>
        </p:nvSpPr>
        <p:spPr bwMode="auto">
          <a:xfrm>
            <a:off x="1681057" y="2858089"/>
            <a:ext cx="1133894" cy="1288331"/>
          </a:xfrm>
          <a:custGeom>
            <a:avLst/>
            <a:gdLst>
              <a:gd name="T0" fmla="*/ 224 w 1116"/>
              <a:gd name="T1" fmla="*/ 22 h 1268"/>
              <a:gd name="T2" fmla="*/ 224 w 1116"/>
              <a:gd name="T3" fmla="*/ 22 h 1268"/>
              <a:gd name="T4" fmla="*/ 130 w 1116"/>
              <a:gd name="T5" fmla="*/ 42 h 1268"/>
              <a:gd name="T6" fmla="*/ 58 w 1116"/>
              <a:gd name="T7" fmla="*/ 58 h 1268"/>
              <a:gd name="T8" fmla="*/ 8 w 1116"/>
              <a:gd name="T9" fmla="*/ 70 h 1268"/>
              <a:gd name="T10" fmla="*/ 8 w 1116"/>
              <a:gd name="T11" fmla="*/ 70 h 1268"/>
              <a:gd name="T12" fmla="*/ 2 w 1116"/>
              <a:gd name="T13" fmla="*/ 74 h 1268"/>
              <a:gd name="T14" fmla="*/ 0 w 1116"/>
              <a:gd name="T15" fmla="*/ 82 h 1268"/>
              <a:gd name="T16" fmla="*/ 0 w 1116"/>
              <a:gd name="T17" fmla="*/ 90 h 1268"/>
              <a:gd name="T18" fmla="*/ 4 w 1116"/>
              <a:gd name="T19" fmla="*/ 102 h 1268"/>
              <a:gd name="T20" fmla="*/ 18 w 1116"/>
              <a:gd name="T21" fmla="*/ 132 h 1268"/>
              <a:gd name="T22" fmla="*/ 38 w 1116"/>
              <a:gd name="T23" fmla="*/ 170 h 1268"/>
              <a:gd name="T24" fmla="*/ 90 w 1116"/>
              <a:gd name="T25" fmla="*/ 260 h 1268"/>
              <a:gd name="T26" fmla="*/ 116 w 1116"/>
              <a:gd name="T27" fmla="*/ 308 h 1268"/>
              <a:gd name="T28" fmla="*/ 140 w 1116"/>
              <a:gd name="T29" fmla="*/ 356 h 1268"/>
              <a:gd name="T30" fmla="*/ 140 w 1116"/>
              <a:gd name="T31" fmla="*/ 356 h 1268"/>
              <a:gd name="T32" fmla="*/ 150 w 1116"/>
              <a:gd name="T33" fmla="*/ 386 h 1268"/>
              <a:gd name="T34" fmla="*/ 164 w 1116"/>
              <a:gd name="T35" fmla="*/ 424 h 1268"/>
              <a:gd name="T36" fmla="*/ 196 w 1116"/>
              <a:gd name="T37" fmla="*/ 526 h 1268"/>
              <a:gd name="T38" fmla="*/ 234 w 1116"/>
              <a:gd name="T39" fmla="*/ 650 h 1268"/>
              <a:gd name="T40" fmla="*/ 270 w 1116"/>
              <a:gd name="T41" fmla="*/ 788 h 1268"/>
              <a:gd name="T42" fmla="*/ 306 w 1116"/>
              <a:gd name="T43" fmla="*/ 928 h 1268"/>
              <a:gd name="T44" fmla="*/ 336 w 1116"/>
              <a:gd name="T45" fmla="*/ 1062 h 1268"/>
              <a:gd name="T46" fmla="*/ 360 w 1116"/>
              <a:gd name="T47" fmla="*/ 1178 h 1268"/>
              <a:gd name="T48" fmla="*/ 368 w 1116"/>
              <a:gd name="T49" fmla="*/ 1228 h 1268"/>
              <a:gd name="T50" fmla="*/ 372 w 1116"/>
              <a:gd name="T51" fmla="*/ 1268 h 1268"/>
              <a:gd name="T52" fmla="*/ 372 w 1116"/>
              <a:gd name="T53" fmla="*/ 1268 h 1268"/>
              <a:gd name="T54" fmla="*/ 442 w 1116"/>
              <a:gd name="T55" fmla="*/ 1252 h 1268"/>
              <a:gd name="T56" fmla="*/ 602 w 1116"/>
              <a:gd name="T57" fmla="*/ 1212 h 1268"/>
              <a:gd name="T58" fmla="*/ 690 w 1116"/>
              <a:gd name="T59" fmla="*/ 1192 h 1268"/>
              <a:gd name="T60" fmla="*/ 774 w 1116"/>
              <a:gd name="T61" fmla="*/ 1174 h 1268"/>
              <a:gd name="T62" fmla="*/ 842 w 1116"/>
              <a:gd name="T63" fmla="*/ 1162 h 1268"/>
              <a:gd name="T64" fmla="*/ 868 w 1116"/>
              <a:gd name="T65" fmla="*/ 1158 h 1268"/>
              <a:gd name="T66" fmla="*/ 886 w 1116"/>
              <a:gd name="T67" fmla="*/ 1156 h 1268"/>
              <a:gd name="T68" fmla="*/ 886 w 1116"/>
              <a:gd name="T69" fmla="*/ 1078 h 1268"/>
              <a:gd name="T70" fmla="*/ 886 w 1116"/>
              <a:gd name="T71" fmla="*/ 1078 h 1268"/>
              <a:gd name="T72" fmla="*/ 900 w 1116"/>
              <a:gd name="T73" fmla="*/ 1100 h 1268"/>
              <a:gd name="T74" fmla="*/ 910 w 1116"/>
              <a:gd name="T75" fmla="*/ 1122 h 1268"/>
              <a:gd name="T76" fmla="*/ 920 w 1116"/>
              <a:gd name="T77" fmla="*/ 1146 h 1268"/>
              <a:gd name="T78" fmla="*/ 920 w 1116"/>
              <a:gd name="T79" fmla="*/ 1146 h 1268"/>
              <a:gd name="T80" fmla="*/ 1000 w 1116"/>
              <a:gd name="T81" fmla="*/ 1144 h 1268"/>
              <a:gd name="T82" fmla="*/ 1066 w 1116"/>
              <a:gd name="T83" fmla="*/ 1144 h 1268"/>
              <a:gd name="T84" fmla="*/ 1116 w 1116"/>
              <a:gd name="T85" fmla="*/ 1146 h 1268"/>
              <a:gd name="T86" fmla="*/ 1116 w 1116"/>
              <a:gd name="T87" fmla="*/ 1146 h 1268"/>
              <a:gd name="T88" fmla="*/ 1054 w 1116"/>
              <a:gd name="T89" fmla="*/ 998 h 1268"/>
              <a:gd name="T90" fmla="*/ 988 w 1116"/>
              <a:gd name="T91" fmla="*/ 844 h 1268"/>
              <a:gd name="T92" fmla="*/ 906 w 1116"/>
              <a:gd name="T93" fmla="*/ 660 h 1268"/>
              <a:gd name="T94" fmla="*/ 820 w 1116"/>
              <a:gd name="T95" fmla="*/ 464 h 1268"/>
              <a:gd name="T96" fmla="*/ 732 w 1116"/>
              <a:gd name="T97" fmla="*/ 276 h 1268"/>
              <a:gd name="T98" fmla="*/ 692 w 1116"/>
              <a:gd name="T99" fmla="*/ 192 h 1268"/>
              <a:gd name="T100" fmla="*/ 654 w 1116"/>
              <a:gd name="T101" fmla="*/ 116 h 1268"/>
              <a:gd name="T102" fmla="*/ 620 w 1116"/>
              <a:gd name="T103" fmla="*/ 50 h 1268"/>
              <a:gd name="T104" fmla="*/ 590 w 1116"/>
              <a:gd name="T105" fmla="*/ 0 h 1268"/>
              <a:gd name="T106" fmla="*/ 590 w 1116"/>
              <a:gd name="T107" fmla="*/ 0 h 1268"/>
              <a:gd name="T108" fmla="*/ 546 w 1116"/>
              <a:gd name="T109" fmla="*/ 0 h 1268"/>
              <a:gd name="T110" fmla="*/ 442 w 1116"/>
              <a:gd name="T111" fmla="*/ 2 h 1268"/>
              <a:gd name="T112" fmla="*/ 380 w 1116"/>
              <a:gd name="T113" fmla="*/ 6 h 1268"/>
              <a:gd name="T114" fmla="*/ 320 w 1116"/>
              <a:gd name="T115" fmla="*/ 10 h 1268"/>
              <a:gd name="T116" fmla="*/ 266 w 1116"/>
              <a:gd name="T117" fmla="*/ 14 h 1268"/>
              <a:gd name="T118" fmla="*/ 224 w 1116"/>
              <a:gd name="T119" fmla="*/ 22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16" h="1268">
                <a:moveTo>
                  <a:pt x="224" y="22"/>
                </a:moveTo>
                <a:lnTo>
                  <a:pt x="224" y="22"/>
                </a:lnTo>
                <a:lnTo>
                  <a:pt x="130" y="42"/>
                </a:lnTo>
                <a:lnTo>
                  <a:pt x="58" y="58"/>
                </a:lnTo>
                <a:lnTo>
                  <a:pt x="8" y="70"/>
                </a:lnTo>
                <a:lnTo>
                  <a:pt x="8" y="70"/>
                </a:lnTo>
                <a:lnTo>
                  <a:pt x="2" y="74"/>
                </a:lnTo>
                <a:lnTo>
                  <a:pt x="0" y="82"/>
                </a:lnTo>
                <a:lnTo>
                  <a:pt x="0" y="90"/>
                </a:lnTo>
                <a:lnTo>
                  <a:pt x="4" y="102"/>
                </a:lnTo>
                <a:lnTo>
                  <a:pt x="18" y="132"/>
                </a:lnTo>
                <a:lnTo>
                  <a:pt x="38" y="170"/>
                </a:lnTo>
                <a:lnTo>
                  <a:pt x="90" y="260"/>
                </a:lnTo>
                <a:lnTo>
                  <a:pt x="116" y="308"/>
                </a:lnTo>
                <a:lnTo>
                  <a:pt x="140" y="356"/>
                </a:lnTo>
                <a:lnTo>
                  <a:pt x="140" y="356"/>
                </a:lnTo>
                <a:lnTo>
                  <a:pt x="150" y="386"/>
                </a:lnTo>
                <a:lnTo>
                  <a:pt x="164" y="424"/>
                </a:lnTo>
                <a:lnTo>
                  <a:pt x="196" y="526"/>
                </a:lnTo>
                <a:lnTo>
                  <a:pt x="234" y="650"/>
                </a:lnTo>
                <a:lnTo>
                  <a:pt x="270" y="788"/>
                </a:lnTo>
                <a:lnTo>
                  <a:pt x="306" y="928"/>
                </a:lnTo>
                <a:lnTo>
                  <a:pt x="336" y="1062"/>
                </a:lnTo>
                <a:lnTo>
                  <a:pt x="360" y="1178"/>
                </a:lnTo>
                <a:lnTo>
                  <a:pt x="368" y="1228"/>
                </a:lnTo>
                <a:lnTo>
                  <a:pt x="372" y="1268"/>
                </a:lnTo>
                <a:lnTo>
                  <a:pt x="372" y="1268"/>
                </a:lnTo>
                <a:lnTo>
                  <a:pt x="442" y="1252"/>
                </a:lnTo>
                <a:lnTo>
                  <a:pt x="602" y="1212"/>
                </a:lnTo>
                <a:lnTo>
                  <a:pt x="690" y="1192"/>
                </a:lnTo>
                <a:lnTo>
                  <a:pt x="774" y="1174"/>
                </a:lnTo>
                <a:lnTo>
                  <a:pt x="842" y="1162"/>
                </a:lnTo>
                <a:lnTo>
                  <a:pt x="868" y="1158"/>
                </a:lnTo>
                <a:lnTo>
                  <a:pt x="886" y="1156"/>
                </a:lnTo>
                <a:lnTo>
                  <a:pt x="886" y="1078"/>
                </a:lnTo>
                <a:lnTo>
                  <a:pt x="886" y="1078"/>
                </a:lnTo>
                <a:lnTo>
                  <a:pt x="900" y="1100"/>
                </a:lnTo>
                <a:lnTo>
                  <a:pt x="910" y="1122"/>
                </a:lnTo>
                <a:lnTo>
                  <a:pt x="920" y="1146"/>
                </a:lnTo>
                <a:lnTo>
                  <a:pt x="920" y="1146"/>
                </a:lnTo>
                <a:lnTo>
                  <a:pt x="1000" y="1144"/>
                </a:lnTo>
                <a:lnTo>
                  <a:pt x="1066" y="1144"/>
                </a:lnTo>
                <a:lnTo>
                  <a:pt x="1116" y="1146"/>
                </a:lnTo>
                <a:lnTo>
                  <a:pt x="1116" y="1146"/>
                </a:lnTo>
                <a:lnTo>
                  <a:pt x="1054" y="998"/>
                </a:lnTo>
                <a:lnTo>
                  <a:pt x="988" y="844"/>
                </a:lnTo>
                <a:lnTo>
                  <a:pt x="906" y="660"/>
                </a:lnTo>
                <a:lnTo>
                  <a:pt x="820" y="464"/>
                </a:lnTo>
                <a:lnTo>
                  <a:pt x="732" y="276"/>
                </a:lnTo>
                <a:lnTo>
                  <a:pt x="692" y="192"/>
                </a:lnTo>
                <a:lnTo>
                  <a:pt x="654" y="116"/>
                </a:lnTo>
                <a:lnTo>
                  <a:pt x="620" y="50"/>
                </a:lnTo>
                <a:lnTo>
                  <a:pt x="590" y="0"/>
                </a:lnTo>
                <a:lnTo>
                  <a:pt x="590" y="0"/>
                </a:lnTo>
                <a:lnTo>
                  <a:pt x="546" y="0"/>
                </a:lnTo>
                <a:lnTo>
                  <a:pt x="442" y="2"/>
                </a:lnTo>
                <a:lnTo>
                  <a:pt x="380" y="6"/>
                </a:lnTo>
                <a:lnTo>
                  <a:pt x="320" y="10"/>
                </a:lnTo>
                <a:lnTo>
                  <a:pt x="266" y="14"/>
                </a:lnTo>
                <a:lnTo>
                  <a:pt x="224" y="2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1" name="任意多边形 70"/>
          <p:cNvSpPr/>
          <p:nvPr>
            <p:custDataLst>
              <p:tags r:id="rId45"/>
            </p:custDataLst>
          </p:nvPr>
        </p:nvSpPr>
        <p:spPr bwMode="auto">
          <a:xfrm>
            <a:off x="1963514" y="2705684"/>
            <a:ext cx="193046" cy="290585"/>
          </a:xfrm>
          <a:custGeom>
            <a:avLst/>
            <a:gdLst>
              <a:gd name="T0" fmla="*/ 98 w 190"/>
              <a:gd name="T1" fmla="*/ 26 h 286"/>
              <a:gd name="T2" fmla="*/ 98 w 190"/>
              <a:gd name="T3" fmla="*/ 26 h 286"/>
              <a:gd name="T4" fmla="*/ 134 w 190"/>
              <a:gd name="T5" fmla="*/ 90 h 286"/>
              <a:gd name="T6" fmla="*/ 164 w 190"/>
              <a:gd name="T7" fmla="*/ 138 h 286"/>
              <a:gd name="T8" fmla="*/ 176 w 190"/>
              <a:gd name="T9" fmla="*/ 156 h 286"/>
              <a:gd name="T10" fmla="*/ 188 w 190"/>
              <a:gd name="T11" fmla="*/ 168 h 286"/>
              <a:gd name="T12" fmla="*/ 188 w 190"/>
              <a:gd name="T13" fmla="*/ 168 h 286"/>
              <a:gd name="T14" fmla="*/ 190 w 190"/>
              <a:gd name="T15" fmla="*/ 210 h 286"/>
              <a:gd name="T16" fmla="*/ 188 w 190"/>
              <a:gd name="T17" fmla="*/ 240 h 286"/>
              <a:gd name="T18" fmla="*/ 182 w 190"/>
              <a:gd name="T19" fmla="*/ 262 h 286"/>
              <a:gd name="T20" fmla="*/ 180 w 190"/>
              <a:gd name="T21" fmla="*/ 270 h 286"/>
              <a:gd name="T22" fmla="*/ 174 w 190"/>
              <a:gd name="T23" fmla="*/ 276 h 286"/>
              <a:gd name="T24" fmla="*/ 170 w 190"/>
              <a:gd name="T25" fmla="*/ 282 h 286"/>
              <a:gd name="T26" fmla="*/ 166 w 190"/>
              <a:gd name="T27" fmla="*/ 284 h 286"/>
              <a:gd name="T28" fmla="*/ 160 w 190"/>
              <a:gd name="T29" fmla="*/ 286 h 286"/>
              <a:gd name="T30" fmla="*/ 154 w 190"/>
              <a:gd name="T31" fmla="*/ 286 h 286"/>
              <a:gd name="T32" fmla="*/ 140 w 190"/>
              <a:gd name="T33" fmla="*/ 282 h 286"/>
              <a:gd name="T34" fmla="*/ 128 w 190"/>
              <a:gd name="T35" fmla="*/ 276 h 286"/>
              <a:gd name="T36" fmla="*/ 114 w 190"/>
              <a:gd name="T37" fmla="*/ 266 h 286"/>
              <a:gd name="T38" fmla="*/ 100 w 190"/>
              <a:gd name="T39" fmla="*/ 254 h 286"/>
              <a:gd name="T40" fmla="*/ 76 w 190"/>
              <a:gd name="T41" fmla="*/ 228 h 286"/>
              <a:gd name="T42" fmla="*/ 60 w 190"/>
              <a:gd name="T43" fmla="*/ 208 h 286"/>
              <a:gd name="T44" fmla="*/ 52 w 190"/>
              <a:gd name="T45" fmla="*/ 198 h 286"/>
              <a:gd name="T46" fmla="*/ 52 w 190"/>
              <a:gd name="T47" fmla="*/ 198 h 286"/>
              <a:gd name="T48" fmla="*/ 30 w 190"/>
              <a:gd name="T49" fmla="*/ 134 h 286"/>
              <a:gd name="T50" fmla="*/ 12 w 190"/>
              <a:gd name="T51" fmla="*/ 76 h 286"/>
              <a:gd name="T52" fmla="*/ 0 w 190"/>
              <a:gd name="T53" fmla="*/ 26 h 286"/>
              <a:gd name="T54" fmla="*/ 0 w 190"/>
              <a:gd name="T55" fmla="*/ 26 h 286"/>
              <a:gd name="T56" fmla="*/ 0 w 190"/>
              <a:gd name="T57" fmla="*/ 16 h 286"/>
              <a:gd name="T58" fmla="*/ 0 w 190"/>
              <a:gd name="T59" fmla="*/ 10 h 286"/>
              <a:gd name="T60" fmla="*/ 4 w 190"/>
              <a:gd name="T61" fmla="*/ 4 h 286"/>
              <a:gd name="T62" fmla="*/ 10 w 190"/>
              <a:gd name="T63" fmla="*/ 2 h 286"/>
              <a:gd name="T64" fmla="*/ 18 w 190"/>
              <a:gd name="T65" fmla="*/ 0 h 286"/>
              <a:gd name="T66" fmla="*/ 26 w 190"/>
              <a:gd name="T67" fmla="*/ 0 h 286"/>
              <a:gd name="T68" fmla="*/ 44 w 190"/>
              <a:gd name="T69" fmla="*/ 4 h 286"/>
              <a:gd name="T70" fmla="*/ 64 w 190"/>
              <a:gd name="T71" fmla="*/ 10 h 286"/>
              <a:gd name="T72" fmla="*/ 80 w 190"/>
              <a:gd name="T73" fmla="*/ 18 h 286"/>
              <a:gd name="T74" fmla="*/ 98 w 190"/>
              <a:gd name="T75" fmla="*/ 2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90" h="286">
                <a:moveTo>
                  <a:pt x="98" y="26"/>
                </a:moveTo>
                <a:lnTo>
                  <a:pt x="98" y="26"/>
                </a:lnTo>
                <a:lnTo>
                  <a:pt x="134" y="90"/>
                </a:lnTo>
                <a:lnTo>
                  <a:pt x="164" y="138"/>
                </a:lnTo>
                <a:lnTo>
                  <a:pt x="176" y="156"/>
                </a:lnTo>
                <a:lnTo>
                  <a:pt x="188" y="168"/>
                </a:lnTo>
                <a:lnTo>
                  <a:pt x="188" y="168"/>
                </a:lnTo>
                <a:lnTo>
                  <a:pt x="190" y="210"/>
                </a:lnTo>
                <a:lnTo>
                  <a:pt x="188" y="240"/>
                </a:lnTo>
                <a:lnTo>
                  <a:pt x="182" y="262"/>
                </a:lnTo>
                <a:lnTo>
                  <a:pt x="180" y="270"/>
                </a:lnTo>
                <a:lnTo>
                  <a:pt x="174" y="276"/>
                </a:lnTo>
                <a:lnTo>
                  <a:pt x="170" y="282"/>
                </a:lnTo>
                <a:lnTo>
                  <a:pt x="166" y="284"/>
                </a:lnTo>
                <a:lnTo>
                  <a:pt x="160" y="286"/>
                </a:lnTo>
                <a:lnTo>
                  <a:pt x="154" y="286"/>
                </a:lnTo>
                <a:lnTo>
                  <a:pt x="140" y="282"/>
                </a:lnTo>
                <a:lnTo>
                  <a:pt x="128" y="276"/>
                </a:lnTo>
                <a:lnTo>
                  <a:pt x="114" y="266"/>
                </a:lnTo>
                <a:lnTo>
                  <a:pt x="100" y="254"/>
                </a:lnTo>
                <a:lnTo>
                  <a:pt x="76" y="228"/>
                </a:lnTo>
                <a:lnTo>
                  <a:pt x="60" y="208"/>
                </a:lnTo>
                <a:lnTo>
                  <a:pt x="52" y="198"/>
                </a:lnTo>
                <a:lnTo>
                  <a:pt x="52" y="198"/>
                </a:lnTo>
                <a:lnTo>
                  <a:pt x="30" y="134"/>
                </a:lnTo>
                <a:lnTo>
                  <a:pt x="12" y="76"/>
                </a:lnTo>
                <a:lnTo>
                  <a:pt x="0" y="26"/>
                </a:lnTo>
                <a:lnTo>
                  <a:pt x="0" y="26"/>
                </a:lnTo>
                <a:lnTo>
                  <a:pt x="0" y="16"/>
                </a:lnTo>
                <a:lnTo>
                  <a:pt x="0" y="10"/>
                </a:lnTo>
                <a:lnTo>
                  <a:pt x="4" y="4"/>
                </a:lnTo>
                <a:lnTo>
                  <a:pt x="10" y="2"/>
                </a:lnTo>
                <a:lnTo>
                  <a:pt x="18" y="0"/>
                </a:lnTo>
                <a:lnTo>
                  <a:pt x="26" y="0"/>
                </a:lnTo>
                <a:lnTo>
                  <a:pt x="44" y="4"/>
                </a:lnTo>
                <a:lnTo>
                  <a:pt x="64" y="10"/>
                </a:lnTo>
                <a:lnTo>
                  <a:pt x="80" y="18"/>
                </a:lnTo>
                <a:lnTo>
                  <a:pt x="98" y="26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2" name="任意多边形 71"/>
          <p:cNvSpPr/>
          <p:nvPr>
            <p:custDataLst>
              <p:tags r:id="rId46"/>
            </p:custDataLst>
          </p:nvPr>
        </p:nvSpPr>
        <p:spPr bwMode="auto">
          <a:xfrm>
            <a:off x="1963514" y="2705684"/>
            <a:ext cx="193046" cy="290585"/>
          </a:xfrm>
          <a:custGeom>
            <a:avLst/>
            <a:gdLst>
              <a:gd name="T0" fmla="*/ 98 w 190"/>
              <a:gd name="T1" fmla="*/ 26 h 286"/>
              <a:gd name="T2" fmla="*/ 98 w 190"/>
              <a:gd name="T3" fmla="*/ 26 h 286"/>
              <a:gd name="T4" fmla="*/ 134 w 190"/>
              <a:gd name="T5" fmla="*/ 90 h 286"/>
              <a:gd name="T6" fmla="*/ 164 w 190"/>
              <a:gd name="T7" fmla="*/ 138 h 286"/>
              <a:gd name="T8" fmla="*/ 176 w 190"/>
              <a:gd name="T9" fmla="*/ 156 h 286"/>
              <a:gd name="T10" fmla="*/ 188 w 190"/>
              <a:gd name="T11" fmla="*/ 168 h 286"/>
              <a:gd name="T12" fmla="*/ 188 w 190"/>
              <a:gd name="T13" fmla="*/ 168 h 286"/>
              <a:gd name="T14" fmla="*/ 190 w 190"/>
              <a:gd name="T15" fmla="*/ 210 h 286"/>
              <a:gd name="T16" fmla="*/ 188 w 190"/>
              <a:gd name="T17" fmla="*/ 240 h 286"/>
              <a:gd name="T18" fmla="*/ 182 w 190"/>
              <a:gd name="T19" fmla="*/ 262 h 286"/>
              <a:gd name="T20" fmla="*/ 180 w 190"/>
              <a:gd name="T21" fmla="*/ 270 h 286"/>
              <a:gd name="T22" fmla="*/ 174 w 190"/>
              <a:gd name="T23" fmla="*/ 276 h 286"/>
              <a:gd name="T24" fmla="*/ 170 w 190"/>
              <a:gd name="T25" fmla="*/ 282 h 286"/>
              <a:gd name="T26" fmla="*/ 166 w 190"/>
              <a:gd name="T27" fmla="*/ 284 h 286"/>
              <a:gd name="T28" fmla="*/ 160 w 190"/>
              <a:gd name="T29" fmla="*/ 286 h 286"/>
              <a:gd name="T30" fmla="*/ 154 w 190"/>
              <a:gd name="T31" fmla="*/ 286 h 286"/>
              <a:gd name="T32" fmla="*/ 140 w 190"/>
              <a:gd name="T33" fmla="*/ 282 h 286"/>
              <a:gd name="T34" fmla="*/ 128 w 190"/>
              <a:gd name="T35" fmla="*/ 276 h 286"/>
              <a:gd name="T36" fmla="*/ 114 w 190"/>
              <a:gd name="T37" fmla="*/ 266 h 286"/>
              <a:gd name="T38" fmla="*/ 100 w 190"/>
              <a:gd name="T39" fmla="*/ 254 h 286"/>
              <a:gd name="T40" fmla="*/ 76 w 190"/>
              <a:gd name="T41" fmla="*/ 228 h 286"/>
              <a:gd name="T42" fmla="*/ 60 w 190"/>
              <a:gd name="T43" fmla="*/ 208 h 286"/>
              <a:gd name="T44" fmla="*/ 52 w 190"/>
              <a:gd name="T45" fmla="*/ 198 h 286"/>
              <a:gd name="T46" fmla="*/ 52 w 190"/>
              <a:gd name="T47" fmla="*/ 198 h 286"/>
              <a:gd name="T48" fmla="*/ 30 w 190"/>
              <a:gd name="T49" fmla="*/ 134 h 286"/>
              <a:gd name="T50" fmla="*/ 12 w 190"/>
              <a:gd name="T51" fmla="*/ 76 h 286"/>
              <a:gd name="T52" fmla="*/ 0 w 190"/>
              <a:gd name="T53" fmla="*/ 26 h 286"/>
              <a:gd name="T54" fmla="*/ 0 w 190"/>
              <a:gd name="T55" fmla="*/ 26 h 286"/>
              <a:gd name="T56" fmla="*/ 0 w 190"/>
              <a:gd name="T57" fmla="*/ 16 h 286"/>
              <a:gd name="T58" fmla="*/ 0 w 190"/>
              <a:gd name="T59" fmla="*/ 10 h 286"/>
              <a:gd name="T60" fmla="*/ 4 w 190"/>
              <a:gd name="T61" fmla="*/ 4 h 286"/>
              <a:gd name="T62" fmla="*/ 10 w 190"/>
              <a:gd name="T63" fmla="*/ 2 h 286"/>
              <a:gd name="T64" fmla="*/ 18 w 190"/>
              <a:gd name="T65" fmla="*/ 0 h 286"/>
              <a:gd name="T66" fmla="*/ 26 w 190"/>
              <a:gd name="T67" fmla="*/ 0 h 286"/>
              <a:gd name="T68" fmla="*/ 44 w 190"/>
              <a:gd name="T69" fmla="*/ 4 h 286"/>
              <a:gd name="T70" fmla="*/ 64 w 190"/>
              <a:gd name="T71" fmla="*/ 10 h 286"/>
              <a:gd name="T72" fmla="*/ 80 w 190"/>
              <a:gd name="T73" fmla="*/ 18 h 286"/>
              <a:gd name="T74" fmla="*/ 98 w 190"/>
              <a:gd name="T75" fmla="*/ 2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90" h="286">
                <a:moveTo>
                  <a:pt x="98" y="26"/>
                </a:moveTo>
                <a:lnTo>
                  <a:pt x="98" y="26"/>
                </a:lnTo>
                <a:lnTo>
                  <a:pt x="134" y="90"/>
                </a:lnTo>
                <a:lnTo>
                  <a:pt x="164" y="138"/>
                </a:lnTo>
                <a:lnTo>
                  <a:pt x="176" y="156"/>
                </a:lnTo>
                <a:lnTo>
                  <a:pt x="188" y="168"/>
                </a:lnTo>
                <a:lnTo>
                  <a:pt x="188" y="168"/>
                </a:lnTo>
                <a:lnTo>
                  <a:pt x="190" y="210"/>
                </a:lnTo>
                <a:lnTo>
                  <a:pt x="188" y="240"/>
                </a:lnTo>
                <a:lnTo>
                  <a:pt x="182" y="262"/>
                </a:lnTo>
                <a:lnTo>
                  <a:pt x="180" y="270"/>
                </a:lnTo>
                <a:lnTo>
                  <a:pt x="174" y="276"/>
                </a:lnTo>
                <a:lnTo>
                  <a:pt x="170" y="282"/>
                </a:lnTo>
                <a:lnTo>
                  <a:pt x="166" y="284"/>
                </a:lnTo>
                <a:lnTo>
                  <a:pt x="160" y="286"/>
                </a:lnTo>
                <a:lnTo>
                  <a:pt x="154" y="286"/>
                </a:lnTo>
                <a:lnTo>
                  <a:pt x="140" y="282"/>
                </a:lnTo>
                <a:lnTo>
                  <a:pt x="128" y="276"/>
                </a:lnTo>
                <a:lnTo>
                  <a:pt x="114" y="266"/>
                </a:lnTo>
                <a:lnTo>
                  <a:pt x="100" y="254"/>
                </a:lnTo>
                <a:lnTo>
                  <a:pt x="76" y="228"/>
                </a:lnTo>
                <a:lnTo>
                  <a:pt x="60" y="208"/>
                </a:lnTo>
                <a:lnTo>
                  <a:pt x="52" y="198"/>
                </a:lnTo>
                <a:lnTo>
                  <a:pt x="52" y="198"/>
                </a:lnTo>
                <a:lnTo>
                  <a:pt x="30" y="134"/>
                </a:lnTo>
                <a:lnTo>
                  <a:pt x="12" y="76"/>
                </a:lnTo>
                <a:lnTo>
                  <a:pt x="0" y="26"/>
                </a:lnTo>
                <a:lnTo>
                  <a:pt x="0" y="26"/>
                </a:lnTo>
                <a:lnTo>
                  <a:pt x="0" y="16"/>
                </a:lnTo>
                <a:lnTo>
                  <a:pt x="0" y="10"/>
                </a:lnTo>
                <a:lnTo>
                  <a:pt x="4" y="4"/>
                </a:lnTo>
                <a:lnTo>
                  <a:pt x="10" y="2"/>
                </a:lnTo>
                <a:lnTo>
                  <a:pt x="18" y="0"/>
                </a:lnTo>
                <a:lnTo>
                  <a:pt x="26" y="0"/>
                </a:lnTo>
                <a:lnTo>
                  <a:pt x="44" y="4"/>
                </a:lnTo>
                <a:lnTo>
                  <a:pt x="64" y="10"/>
                </a:lnTo>
                <a:lnTo>
                  <a:pt x="80" y="18"/>
                </a:lnTo>
                <a:lnTo>
                  <a:pt x="98" y="2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3" name="任意多边形 72"/>
          <p:cNvSpPr/>
          <p:nvPr>
            <p:custDataLst>
              <p:tags r:id="rId47"/>
            </p:custDataLst>
          </p:nvPr>
        </p:nvSpPr>
        <p:spPr bwMode="auto">
          <a:xfrm>
            <a:off x="1908648" y="2858089"/>
            <a:ext cx="467376" cy="583203"/>
          </a:xfrm>
          <a:custGeom>
            <a:avLst/>
            <a:gdLst>
              <a:gd name="T0" fmla="*/ 148 w 460"/>
              <a:gd name="T1" fmla="*/ 0 h 574"/>
              <a:gd name="T2" fmla="*/ 224 w 460"/>
              <a:gd name="T3" fmla="*/ 124 h 574"/>
              <a:gd name="T4" fmla="*/ 192 w 460"/>
              <a:gd name="T5" fmla="*/ 0 h 574"/>
              <a:gd name="T6" fmla="*/ 288 w 460"/>
              <a:gd name="T7" fmla="*/ 0 h 574"/>
              <a:gd name="T8" fmla="*/ 288 w 460"/>
              <a:gd name="T9" fmla="*/ 0 h 574"/>
              <a:gd name="T10" fmla="*/ 312 w 460"/>
              <a:gd name="T11" fmla="*/ 64 h 574"/>
              <a:gd name="T12" fmla="*/ 338 w 460"/>
              <a:gd name="T13" fmla="*/ 134 h 574"/>
              <a:gd name="T14" fmla="*/ 366 w 460"/>
              <a:gd name="T15" fmla="*/ 220 h 574"/>
              <a:gd name="T16" fmla="*/ 398 w 460"/>
              <a:gd name="T17" fmla="*/ 314 h 574"/>
              <a:gd name="T18" fmla="*/ 426 w 460"/>
              <a:gd name="T19" fmla="*/ 408 h 574"/>
              <a:gd name="T20" fmla="*/ 436 w 460"/>
              <a:gd name="T21" fmla="*/ 454 h 574"/>
              <a:gd name="T22" fmla="*/ 446 w 460"/>
              <a:gd name="T23" fmla="*/ 498 h 574"/>
              <a:gd name="T24" fmla="*/ 454 w 460"/>
              <a:gd name="T25" fmla="*/ 538 h 574"/>
              <a:gd name="T26" fmla="*/ 460 w 460"/>
              <a:gd name="T27" fmla="*/ 574 h 574"/>
              <a:gd name="T28" fmla="*/ 460 w 460"/>
              <a:gd name="T29" fmla="*/ 574 h 574"/>
              <a:gd name="T30" fmla="*/ 400 w 460"/>
              <a:gd name="T31" fmla="*/ 506 h 574"/>
              <a:gd name="T32" fmla="*/ 264 w 460"/>
              <a:gd name="T33" fmla="*/ 350 h 574"/>
              <a:gd name="T34" fmla="*/ 186 w 460"/>
              <a:gd name="T35" fmla="*/ 264 h 574"/>
              <a:gd name="T36" fmla="*/ 110 w 460"/>
              <a:gd name="T37" fmla="*/ 182 h 574"/>
              <a:gd name="T38" fmla="*/ 46 w 460"/>
              <a:gd name="T39" fmla="*/ 116 h 574"/>
              <a:gd name="T40" fmla="*/ 20 w 460"/>
              <a:gd name="T41" fmla="*/ 92 h 574"/>
              <a:gd name="T42" fmla="*/ 0 w 460"/>
              <a:gd name="T43" fmla="*/ 76 h 574"/>
              <a:gd name="T44" fmla="*/ 148 w 460"/>
              <a:gd name="T45" fmla="*/ 0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60" h="574">
                <a:moveTo>
                  <a:pt x="148" y="0"/>
                </a:moveTo>
                <a:lnTo>
                  <a:pt x="224" y="124"/>
                </a:lnTo>
                <a:lnTo>
                  <a:pt x="192" y="0"/>
                </a:lnTo>
                <a:lnTo>
                  <a:pt x="288" y="0"/>
                </a:lnTo>
                <a:lnTo>
                  <a:pt x="288" y="0"/>
                </a:lnTo>
                <a:lnTo>
                  <a:pt x="312" y="64"/>
                </a:lnTo>
                <a:lnTo>
                  <a:pt x="338" y="134"/>
                </a:lnTo>
                <a:lnTo>
                  <a:pt x="366" y="220"/>
                </a:lnTo>
                <a:lnTo>
                  <a:pt x="398" y="314"/>
                </a:lnTo>
                <a:lnTo>
                  <a:pt x="426" y="408"/>
                </a:lnTo>
                <a:lnTo>
                  <a:pt x="436" y="454"/>
                </a:lnTo>
                <a:lnTo>
                  <a:pt x="446" y="498"/>
                </a:lnTo>
                <a:lnTo>
                  <a:pt x="454" y="538"/>
                </a:lnTo>
                <a:lnTo>
                  <a:pt x="460" y="574"/>
                </a:lnTo>
                <a:lnTo>
                  <a:pt x="460" y="574"/>
                </a:lnTo>
                <a:lnTo>
                  <a:pt x="400" y="506"/>
                </a:lnTo>
                <a:lnTo>
                  <a:pt x="264" y="350"/>
                </a:lnTo>
                <a:lnTo>
                  <a:pt x="186" y="264"/>
                </a:lnTo>
                <a:lnTo>
                  <a:pt x="110" y="182"/>
                </a:lnTo>
                <a:lnTo>
                  <a:pt x="46" y="116"/>
                </a:lnTo>
                <a:lnTo>
                  <a:pt x="20" y="92"/>
                </a:lnTo>
                <a:lnTo>
                  <a:pt x="0" y="76"/>
                </a:lnTo>
                <a:lnTo>
                  <a:pt x="148" y="0"/>
                </a:lnTo>
                <a:close/>
              </a:path>
            </a:pathLst>
          </a:custGeom>
          <a:solidFill>
            <a:srgbClr val="E5E5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4" name="任意多边形 73"/>
          <p:cNvSpPr/>
          <p:nvPr>
            <p:custDataLst>
              <p:tags r:id="rId48"/>
            </p:custDataLst>
          </p:nvPr>
        </p:nvSpPr>
        <p:spPr bwMode="auto">
          <a:xfrm>
            <a:off x="1892391" y="2831672"/>
            <a:ext cx="166629" cy="152406"/>
          </a:xfrm>
          <a:custGeom>
            <a:avLst/>
            <a:gdLst>
              <a:gd name="T0" fmla="*/ 0 w 164"/>
              <a:gd name="T1" fmla="*/ 0 h 150"/>
              <a:gd name="T2" fmla="*/ 164 w 164"/>
              <a:gd name="T3" fmla="*/ 26 h 150"/>
              <a:gd name="T4" fmla="*/ 164 w 164"/>
              <a:gd name="T5" fmla="*/ 150 h 150"/>
              <a:gd name="T6" fmla="*/ 164 w 164"/>
              <a:gd name="T7" fmla="*/ 150 h 150"/>
              <a:gd name="T8" fmla="*/ 84 w 164"/>
              <a:gd name="T9" fmla="*/ 126 h 150"/>
              <a:gd name="T10" fmla="*/ 28 w 164"/>
              <a:gd name="T11" fmla="*/ 106 h 150"/>
              <a:gd name="T12" fmla="*/ 8 w 164"/>
              <a:gd name="T13" fmla="*/ 98 h 150"/>
              <a:gd name="T14" fmla="*/ 0 w 164"/>
              <a:gd name="T15" fmla="*/ 94 h 150"/>
              <a:gd name="T16" fmla="*/ 0 w 164"/>
              <a:gd name="T17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4" h="150">
                <a:moveTo>
                  <a:pt x="0" y="0"/>
                </a:moveTo>
                <a:lnTo>
                  <a:pt x="164" y="26"/>
                </a:lnTo>
                <a:lnTo>
                  <a:pt x="164" y="150"/>
                </a:lnTo>
                <a:lnTo>
                  <a:pt x="164" y="150"/>
                </a:lnTo>
                <a:lnTo>
                  <a:pt x="84" y="126"/>
                </a:lnTo>
                <a:lnTo>
                  <a:pt x="28" y="106"/>
                </a:lnTo>
                <a:lnTo>
                  <a:pt x="8" y="98"/>
                </a:lnTo>
                <a:lnTo>
                  <a:pt x="0" y="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5" name="任意多边形 74"/>
          <p:cNvSpPr/>
          <p:nvPr>
            <p:custDataLst>
              <p:tags r:id="rId49"/>
            </p:custDataLst>
          </p:nvPr>
        </p:nvSpPr>
        <p:spPr bwMode="auto">
          <a:xfrm>
            <a:off x="2085437" y="2965788"/>
            <a:ext cx="134116" cy="93476"/>
          </a:xfrm>
          <a:custGeom>
            <a:avLst/>
            <a:gdLst>
              <a:gd name="T0" fmla="*/ 0 w 132"/>
              <a:gd name="T1" fmla="*/ 36 h 92"/>
              <a:gd name="T2" fmla="*/ 0 w 132"/>
              <a:gd name="T3" fmla="*/ 36 h 92"/>
              <a:gd name="T4" fmla="*/ 10 w 132"/>
              <a:gd name="T5" fmla="*/ 30 h 92"/>
              <a:gd name="T6" fmla="*/ 36 w 132"/>
              <a:gd name="T7" fmla="*/ 16 h 92"/>
              <a:gd name="T8" fmla="*/ 52 w 132"/>
              <a:gd name="T9" fmla="*/ 8 h 92"/>
              <a:gd name="T10" fmla="*/ 70 w 132"/>
              <a:gd name="T11" fmla="*/ 4 h 92"/>
              <a:gd name="T12" fmla="*/ 90 w 132"/>
              <a:gd name="T13" fmla="*/ 0 h 92"/>
              <a:gd name="T14" fmla="*/ 108 w 132"/>
              <a:gd name="T15" fmla="*/ 2 h 92"/>
              <a:gd name="T16" fmla="*/ 132 w 132"/>
              <a:gd name="T17" fmla="*/ 66 h 92"/>
              <a:gd name="T18" fmla="*/ 78 w 132"/>
              <a:gd name="T19" fmla="*/ 92 h 92"/>
              <a:gd name="T20" fmla="*/ 0 w 132"/>
              <a:gd name="T21" fmla="*/ 3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2" h="92">
                <a:moveTo>
                  <a:pt x="0" y="36"/>
                </a:moveTo>
                <a:lnTo>
                  <a:pt x="0" y="36"/>
                </a:lnTo>
                <a:lnTo>
                  <a:pt x="10" y="30"/>
                </a:lnTo>
                <a:lnTo>
                  <a:pt x="36" y="16"/>
                </a:lnTo>
                <a:lnTo>
                  <a:pt x="52" y="8"/>
                </a:lnTo>
                <a:lnTo>
                  <a:pt x="70" y="4"/>
                </a:lnTo>
                <a:lnTo>
                  <a:pt x="90" y="0"/>
                </a:lnTo>
                <a:lnTo>
                  <a:pt x="108" y="2"/>
                </a:lnTo>
                <a:lnTo>
                  <a:pt x="132" y="66"/>
                </a:lnTo>
                <a:lnTo>
                  <a:pt x="78" y="92"/>
                </a:lnTo>
                <a:lnTo>
                  <a:pt x="0" y="36"/>
                </a:lnTo>
                <a:close/>
              </a:path>
            </a:pathLst>
          </a:custGeom>
          <a:solidFill>
            <a:srgbClr val="1616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6" name="任意多边形 75"/>
          <p:cNvSpPr/>
          <p:nvPr>
            <p:custDataLst>
              <p:tags r:id="rId50"/>
            </p:custDataLst>
          </p:nvPr>
        </p:nvSpPr>
        <p:spPr bwMode="auto">
          <a:xfrm>
            <a:off x="2164688" y="3032846"/>
            <a:ext cx="229624" cy="430799"/>
          </a:xfrm>
          <a:custGeom>
            <a:avLst/>
            <a:gdLst>
              <a:gd name="T0" fmla="*/ 22 w 226"/>
              <a:gd name="T1" fmla="*/ 190 h 424"/>
              <a:gd name="T2" fmla="*/ 0 w 226"/>
              <a:gd name="T3" fmla="*/ 26 h 424"/>
              <a:gd name="T4" fmla="*/ 54 w 226"/>
              <a:gd name="T5" fmla="*/ 0 h 424"/>
              <a:gd name="T6" fmla="*/ 54 w 226"/>
              <a:gd name="T7" fmla="*/ 0 h 424"/>
              <a:gd name="T8" fmla="*/ 110 w 226"/>
              <a:gd name="T9" fmla="*/ 92 h 424"/>
              <a:gd name="T10" fmla="*/ 156 w 226"/>
              <a:gd name="T11" fmla="*/ 166 h 424"/>
              <a:gd name="T12" fmla="*/ 188 w 226"/>
              <a:gd name="T13" fmla="*/ 218 h 424"/>
              <a:gd name="T14" fmla="*/ 226 w 226"/>
              <a:gd name="T15" fmla="*/ 424 h 424"/>
              <a:gd name="T16" fmla="*/ 22 w 226"/>
              <a:gd name="T17" fmla="*/ 19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6" h="424">
                <a:moveTo>
                  <a:pt x="22" y="190"/>
                </a:moveTo>
                <a:lnTo>
                  <a:pt x="0" y="26"/>
                </a:lnTo>
                <a:lnTo>
                  <a:pt x="54" y="0"/>
                </a:lnTo>
                <a:lnTo>
                  <a:pt x="54" y="0"/>
                </a:lnTo>
                <a:lnTo>
                  <a:pt x="110" y="92"/>
                </a:lnTo>
                <a:lnTo>
                  <a:pt x="156" y="166"/>
                </a:lnTo>
                <a:lnTo>
                  <a:pt x="188" y="218"/>
                </a:lnTo>
                <a:lnTo>
                  <a:pt x="226" y="424"/>
                </a:lnTo>
                <a:lnTo>
                  <a:pt x="22" y="190"/>
                </a:lnTo>
                <a:close/>
              </a:path>
            </a:pathLst>
          </a:custGeom>
          <a:solidFill>
            <a:srgbClr val="1616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7" name="任意多边形 76"/>
          <p:cNvSpPr/>
          <p:nvPr>
            <p:custDataLst>
              <p:tags r:id="rId51"/>
            </p:custDataLst>
          </p:nvPr>
        </p:nvSpPr>
        <p:spPr bwMode="auto">
          <a:xfrm>
            <a:off x="1823302" y="2858089"/>
            <a:ext cx="571012" cy="605556"/>
          </a:xfrm>
          <a:custGeom>
            <a:avLst/>
            <a:gdLst>
              <a:gd name="T0" fmla="*/ 68 w 562"/>
              <a:gd name="T1" fmla="*/ 0 h 596"/>
              <a:gd name="T2" fmla="*/ 68 w 562"/>
              <a:gd name="T3" fmla="*/ 0 h 596"/>
              <a:gd name="T4" fmla="*/ 42 w 562"/>
              <a:gd name="T5" fmla="*/ 70 h 596"/>
              <a:gd name="T6" fmla="*/ 20 w 562"/>
              <a:gd name="T7" fmla="*/ 134 h 596"/>
              <a:gd name="T8" fmla="*/ 0 w 562"/>
              <a:gd name="T9" fmla="*/ 198 h 596"/>
              <a:gd name="T10" fmla="*/ 0 w 562"/>
              <a:gd name="T11" fmla="*/ 198 h 596"/>
              <a:gd name="T12" fmla="*/ 16 w 562"/>
              <a:gd name="T13" fmla="*/ 204 h 596"/>
              <a:gd name="T14" fmla="*/ 60 w 562"/>
              <a:gd name="T15" fmla="*/ 216 h 596"/>
              <a:gd name="T16" fmla="*/ 90 w 562"/>
              <a:gd name="T17" fmla="*/ 224 h 596"/>
              <a:gd name="T18" fmla="*/ 126 w 562"/>
              <a:gd name="T19" fmla="*/ 232 h 596"/>
              <a:gd name="T20" fmla="*/ 164 w 562"/>
              <a:gd name="T21" fmla="*/ 238 h 596"/>
              <a:gd name="T22" fmla="*/ 204 w 562"/>
              <a:gd name="T23" fmla="*/ 244 h 596"/>
              <a:gd name="T24" fmla="*/ 204 w 562"/>
              <a:gd name="T25" fmla="*/ 244 h 596"/>
              <a:gd name="T26" fmla="*/ 184 w 562"/>
              <a:gd name="T27" fmla="*/ 338 h 596"/>
              <a:gd name="T28" fmla="*/ 170 w 562"/>
              <a:gd name="T29" fmla="*/ 406 h 596"/>
              <a:gd name="T30" fmla="*/ 168 w 562"/>
              <a:gd name="T31" fmla="*/ 430 h 596"/>
              <a:gd name="T32" fmla="*/ 168 w 562"/>
              <a:gd name="T33" fmla="*/ 442 h 596"/>
              <a:gd name="T34" fmla="*/ 168 w 562"/>
              <a:gd name="T35" fmla="*/ 442 h 596"/>
              <a:gd name="T36" fmla="*/ 212 w 562"/>
              <a:gd name="T37" fmla="*/ 458 h 596"/>
              <a:gd name="T38" fmla="*/ 320 w 562"/>
              <a:gd name="T39" fmla="*/ 494 h 596"/>
              <a:gd name="T40" fmla="*/ 384 w 562"/>
              <a:gd name="T41" fmla="*/ 518 h 596"/>
              <a:gd name="T42" fmla="*/ 450 w 562"/>
              <a:gd name="T43" fmla="*/ 544 h 596"/>
              <a:gd name="T44" fmla="*/ 510 w 562"/>
              <a:gd name="T45" fmla="*/ 570 h 596"/>
              <a:gd name="T46" fmla="*/ 562 w 562"/>
              <a:gd name="T47" fmla="*/ 596 h 596"/>
              <a:gd name="T48" fmla="*/ 562 w 562"/>
              <a:gd name="T49" fmla="*/ 596 h 596"/>
              <a:gd name="T50" fmla="*/ 464 w 562"/>
              <a:gd name="T51" fmla="*/ 486 h 596"/>
              <a:gd name="T52" fmla="*/ 322 w 562"/>
              <a:gd name="T53" fmla="*/ 326 h 596"/>
              <a:gd name="T54" fmla="*/ 180 w 562"/>
              <a:gd name="T55" fmla="*/ 172 h 596"/>
              <a:gd name="T56" fmla="*/ 124 w 562"/>
              <a:gd name="T57" fmla="*/ 112 h 596"/>
              <a:gd name="T58" fmla="*/ 84 w 562"/>
              <a:gd name="T59" fmla="*/ 70 h 596"/>
              <a:gd name="T60" fmla="*/ 68 w 562"/>
              <a:gd name="T61" fmla="*/ 0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62" h="596">
                <a:moveTo>
                  <a:pt x="68" y="0"/>
                </a:moveTo>
                <a:lnTo>
                  <a:pt x="68" y="0"/>
                </a:lnTo>
                <a:lnTo>
                  <a:pt x="42" y="70"/>
                </a:lnTo>
                <a:lnTo>
                  <a:pt x="20" y="134"/>
                </a:lnTo>
                <a:lnTo>
                  <a:pt x="0" y="198"/>
                </a:lnTo>
                <a:lnTo>
                  <a:pt x="0" y="198"/>
                </a:lnTo>
                <a:lnTo>
                  <a:pt x="16" y="204"/>
                </a:lnTo>
                <a:lnTo>
                  <a:pt x="60" y="216"/>
                </a:lnTo>
                <a:lnTo>
                  <a:pt x="90" y="224"/>
                </a:lnTo>
                <a:lnTo>
                  <a:pt x="126" y="232"/>
                </a:lnTo>
                <a:lnTo>
                  <a:pt x="164" y="238"/>
                </a:lnTo>
                <a:lnTo>
                  <a:pt x="204" y="244"/>
                </a:lnTo>
                <a:lnTo>
                  <a:pt x="204" y="244"/>
                </a:lnTo>
                <a:lnTo>
                  <a:pt x="184" y="338"/>
                </a:lnTo>
                <a:lnTo>
                  <a:pt x="170" y="406"/>
                </a:lnTo>
                <a:lnTo>
                  <a:pt x="168" y="430"/>
                </a:lnTo>
                <a:lnTo>
                  <a:pt x="168" y="442"/>
                </a:lnTo>
                <a:lnTo>
                  <a:pt x="168" y="442"/>
                </a:lnTo>
                <a:lnTo>
                  <a:pt x="212" y="458"/>
                </a:lnTo>
                <a:lnTo>
                  <a:pt x="320" y="494"/>
                </a:lnTo>
                <a:lnTo>
                  <a:pt x="384" y="518"/>
                </a:lnTo>
                <a:lnTo>
                  <a:pt x="450" y="544"/>
                </a:lnTo>
                <a:lnTo>
                  <a:pt x="510" y="570"/>
                </a:lnTo>
                <a:lnTo>
                  <a:pt x="562" y="596"/>
                </a:lnTo>
                <a:lnTo>
                  <a:pt x="562" y="596"/>
                </a:lnTo>
                <a:lnTo>
                  <a:pt x="464" y="486"/>
                </a:lnTo>
                <a:lnTo>
                  <a:pt x="322" y="326"/>
                </a:lnTo>
                <a:lnTo>
                  <a:pt x="180" y="172"/>
                </a:lnTo>
                <a:lnTo>
                  <a:pt x="124" y="112"/>
                </a:lnTo>
                <a:lnTo>
                  <a:pt x="84" y="70"/>
                </a:lnTo>
                <a:lnTo>
                  <a:pt x="68" y="0"/>
                </a:lnTo>
                <a:close/>
              </a:path>
            </a:pathLst>
          </a:custGeom>
          <a:solidFill>
            <a:srgbClr val="676C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8" name="任意多边形 77"/>
          <p:cNvSpPr/>
          <p:nvPr>
            <p:custDataLst>
              <p:tags r:id="rId52"/>
            </p:custDataLst>
          </p:nvPr>
        </p:nvSpPr>
        <p:spPr bwMode="auto">
          <a:xfrm>
            <a:off x="2187041" y="2825576"/>
            <a:ext cx="264169" cy="638068"/>
          </a:xfrm>
          <a:custGeom>
            <a:avLst/>
            <a:gdLst>
              <a:gd name="T0" fmla="*/ 0 w 260"/>
              <a:gd name="T1" fmla="*/ 0 h 628"/>
              <a:gd name="T2" fmla="*/ 0 w 260"/>
              <a:gd name="T3" fmla="*/ 0 h 628"/>
              <a:gd name="T4" fmla="*/ 14 w 260"/>
              <a:gd name="T5" fmla="*/ 12 h 628"/>
              <a:gd name="T6" fmla="*/ 48 w 260"/>
              <a:gd name="T7" fmla="*/ 40 h 628"/>
              <a:gd name="T8" fmla="*/ 70 w 260"/>
              <a:gd name="T9" fmla="*/ 58 h 628"/>
              <a:gd name="T10" fmla="*/ 94 w 260"/>
              <a:gd name="T11" fmla="*/ 76 h 628"/>
              <a:gd name="T12" fmla="*/ 120 w 260"/>
              <a:gd name="T13" fmla="*/ 92 h 628"/>
              <a:gd name="T14" fmla="*/ 146 w 260"/>
              <a:gd name="T15" fmla="*/ 106 h 628"/>
              <a:gd name="T16" fmla="*/ 146 w 260"/>
              <a:gd name="T17" fmla="*/ 106 h 628"/>
              <a:gd name="T18" fmla="*/ 136 w 260"/>
              <a:gd name="T19" fmla="*/ 142 h 628"/>
              <a:gd name="T20" fmla="*/ 124 w 260"/>
              <a:gd name="T21" fmla="*/ 174 h 628"/>
              <a:gd name="T22" fmla="*/ 118 w 260"/>
              <a:gd name="T23" fmla="*/ 190 h 628"/>
              <a:gd name="T24" fmla="*/ 110 w 260"/>
              <a:gd name="T25" fmla="*/ 204 h 628"/>
              <a:gd name="T26" fmla="*/ 110 w 260"/>
              <a:gd name="T27" fmla="*/ 204 h 628"/>
              <a:gd name="T28" fmla="*/ 168 w 260"/>
              <a:gd name="T29" fmla="*/ 246 h 628"/>
              <a:gd name="T30" fmla="*/ 218 w 260"/>
              <a:gd name="T31" fmla="*/ 282 h 628"/>
              <a:gd name="T32" fmla="*/ 242 w 260"/>
              <a:gd name="T33" fmla="*/ 302 h 628"/>
              <a:gd name="T34" fmla="*/ 260 w 260"/>
              <a:gd name="T35" fmla="*/ 318 h 628"/>
              <a:gd name="T36" fmla="*/ 260 w 260"/>
              <a:gd name="T37" fmla="*/ 318 h 628"/>
              <a:gd name="T38" fmla="*/ 252 w 260"/>
              <a:gd name="T39" fmla="*/ 346 h 628"/>
              <a:gd name="T40" fmla="*/ 242 w 260"/>
              <a:gd name="T41" fmla="*/ 378 h 628"/>
              <a:gd name="T42" fmla="*/ 232 w 260"/>
              <a:gd name="T43" fmla="*/ 418 h 628"/>
              <a:gd name="T44" fmla="*/ 222 w 260"/>
              <a:gd name="T45" fmla="*/ 464 h 628"/>
              <a:gd name="T46" fmla="*/ 214 w 260"/>
              <a:gd name="T47" fmla="*/ 516 h 628"/>
              <a:gd name="T48" fmla="*/ 206 w 260"/>
              <a:gd name="T49" fmla="*/ 572 h 628"/>
              <a:gd name="T50" fmla="*/ 204 w 260"/>
              <a:gd name="T51" fmla="*/ 600 h 628"/>
              <a:gd name="T52" fmla="*/ 204 w 260"/>
              <a:gd name="T53" fmla="*/ 628 h 628"/>
              <a:gd name="T54" fmla="*/ 204 w 260"/>
              <a:gd name="T55" fmla="*/ 628 h 628"/>
              <a:gd name="T56" fmla="*/ 178 w 260"/>
              <a:gd name="T57" fmla="*/ 538 h 628"/>
              <a:gd name="T58" fmla="*/ 118 w 260"/>
              <a:gd name="T59" fmla="*/ 336 h 628"/>
              <a:gd name="T60" fmla="*/ 82 w 260"/>
              <a:gd name="T61" fmla="*/ 224 h 628"/>
              <a:gd name="T62" fmla="*/ 50 w 260"/>
              <a:gd name="T63" fmla="*/ 124 h 628"/>
              <a:gd name="T64" fmla="*/ 20 w 260"/>
              <a:gd name="T65" fmla="*/ 44 h 628"/>
              <a:gd name="T66" fmla="*/ 10 w 260"/>
              <a:gd name="T67" fmla="*/ 16 h 628"/>
              <a:gd name="T68" fmla="*/ 0 w 260"/>
              <a:gd name="T69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60" h="628">
                <a:moveTo>
                  <a:pt x="0" y="0"/>
                </a:moveTo>
                <a:lnTo>
                  <a:pt x="0" y="0"/>
                </a:lnTo>
                <a:lnTo>
                  <a:pt x="14" y="12"/>
                </a:lnTo>
                <a:lnTo>
                  <a:pt x="48" y="40"/>
                </a:lnTo>
                <a:lnTo>
                  <a:pt x="70" y="58"/>
                </a:lnTo>
                <a:lnTo>
                  <a:pt x="94" y="76"/>
                </a:lnTo>
                <a:lnTo>
                  <a:pt x="120" y="92"/>
                </a:lnTo>
                <a:lnTo>
                  <a:pt x="146" y="106"/>
                </a:lnTo>
                <a:lnTo>
                  <a:pt x="146" y="106"/>
                </a:lnTo>
                <a:lnTo>
                  <a:pt x="136" y="142"/>
                </a:lnTo>
                <a:lnTo>
                  <a:pt x="124" y="174"/>
                </a:lnTo>
                <a:lnTo>
                  <a:pt x="118" y="190"/>
                </a:lnTo>
                <a:lnTo>
                  <a:pt x="110" y="204"/>
                </a:lnTo>
                <a:lnTo>
                  <a:pt x="110" y="204"/>
                </a:lnTo>
                <a:lnTo>
                  <a:pt x="168" y="246"/>
                </a:lnTo>
                <a:lnTo>
                  <a:pt x="218" y="282"/>
                </a:lnTo>
                <a:lnTo>
                  <a:pt x="242" y="302"/>
                </a:lnTo>
                <a:lnTo>
                  <a:pt x="260" y="318"/>
                </a:lnTo>
                <a:lnTo>
                  <a:pt x="260" y="318"/>
                </a:lnTo>
                <a:lnTo>
                  <a:pt x="252" y="346"/>
                </a:lnTo>
                <a:lnTo>
                  <a:pt x="242" y="378"/>
                </a:lnTo>
                <a:lnTo>
                  <a:pt x="232" y="418"/>
                </a:lnTo>
                <a:lnTo>
                  <a:pt x="222" y="464"/>
                </a:lnTo>
                <a:lnTo>
                  <a:pt x="214" y="516"/>
                </a:lnTo>
                <a:lnTo>
                  <a:pt x="206" y="572"/>
                </a:lnTo>
                <a:lnTo>
                  <a:pt x="204" y="600"/>
                </a:lnTo>
                <a:lnTo>
                  <a:pt x="204" y="628"/>
                </a:lnTo>
                <a:lnTo>
                  <a:pt x="204" y="628"/>
                </a:lnTo>
                <a:lnTo>
                  <a:pt x="178" y="538"/>
                </a:lnTo>
                <a:lnTo>
                  <a:pt x="118" y="336"/>
                </a:lnTo>
                <a:lnTo>
                  <a:pt x="82" y="224"/>
                </a:lnTo>
                <a:lnTo>
                  <a:pt x="50" y="124"/>
                </a:lnTo>
                <a:lnTo>
                  <a:pt x="20" y="44"/>
                </a:lnTo>
                <a:lnTo>
                  <a:pt x="10" y="16"/>
                </a:lnTo>
                <a:lnTo>
                  <a:pt x="0" y="0"/>
                </a:lnTo>
                <a:close/>
              </a:path>
            </a:pathLst>
          </a:custGeom>
          <a:solidFill>
            <a:srgbClr val="676C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79" name="任意多边形 78"/>
          <p:cNvSpPr/>
          <p:nvPr>
            <p:custDataLst>
              <p:tags r:id="rId53"/>
            </p:custDataLst>
          </p:nvPr>
        </p:nvSpPr>
        <p:spPr bwMode="auto">
          <a:xfrm>
            <a:off x="2187041" y="2825576"/>
            <a:ext cx="264169" cy="638068"/>
          </a:xfrm>
          <a:custGeom>
            <a:avLst/>
            <a:gdLst>
              <a:gd name="T0" fmla="*/ 0 w 260"/>
              <a:gd name="T1" fmla="*/ 0 h 628"/>
              <a:gd name="T2" fmla="*/ 0 w 260"/>
              <a:gd name="T3" fmla="*/ 0 h 628"/>
              <a:gd name="T4" fmla="*/ 14 w 260"/>
              <a:gd name="T5" fmla="*/ 12 h 628"/>
              <a:gd name="T6" fmla="*/ 48 w 260"/>
              <a:gd name="T7" fmla="*/ 40 h 628"/>
              <a:gd name="T8" fmla="*/ 70 w 260"/>
              <a:gd name="T9" fmla="*/ 58 h 628"/>
              <a:gd name="T10" fmla="*/ 94 w 260"/>
              <a:gd name="T11" fmla="*/ 76 h 628"/>
              <a:gd name="T12" fmla="*/ 120 w 260"/>
              <a:gd name="T13" fmla="*/ 92 h 628"/>
              <a:gd name="T14" fmla="*/ 146 w 260"/>
              <a:gd name="T15" fmla="*/ 106 h 628"/>
              <a:gd name="T16" fmla="*/ 146 w 260"/>
              <a:gd name="T17" fmla="*/ 106 h 628"/>
              <a:gd name="T18" fmla="*/ 136 w 260"/>
              <a:gd name="T19" fmla="*/ 142 h 628"/>
              <a:gd name="T20" fmla="*/ 124 w 260"/>
              <a:gd name="T21" fmla="*/ 174 h 628"/>
              <a:gd name="T22" fmla="*/ 118 w 260"/>
              <a:gd name="T23" fmla="*/ 190 h 628"/>
              <a:gd name="T24" fmla="*/ 110 w 260"/>
              <a:gd name="T25" fmla="*/ 204 h 628"/>
              <a:gd name="T26" fmla="*/ 110 w 260"/>
              <a:gd name="T27" fmla="*/ 204 h 628"/>
              <a:gd name="T28" fmla="*/ 168 w 260"/>
              <a:gd name="T29" fmla="*/ 246 h 628"/>
              <a:gd name="T30" fmla="*/ 218 w 260"/>
              <a:gd name="T31" fmla="*/ 282 h 628"/>
              <a:gd name="T32" fmla="*/ 242 w 260"/>
              <a:gd name="T33" fmla="*/ 302 h 628"/>
              <a:gd name="T34" fmla="*/ 260 w 260"/>
              <a:gd name="T35" fmla="*/ 318 h 628"/>
              <a:gd name="T36" fmla="*/ 260 w 260"/>
              <a:gd name="T37" fmla="*/ 318 h 628"/>
              <a:gd name="T38" fmla="*/ 252 w 260"/>
              <a:gd name="T39" fmla="*/ 346 h 628"/>
              <a:gd name="T40" fmla="*/ 242 w 260"/>
              <a:gd name="T41" fmla="*/ 378 h 628"/>
              <a:gd name="T42" fmla="*/ 232 w 260"/>
              <a:gd name="T43" fmla="*/ 418 h 628"/>
              <a:gd name="T44" fmla="*/ 222 w 260"/>
              <a:gd name="T45" fmla="*/ 464 h 628"/>
              <a:gd name="T46" fmla="*/ 214 w 260"/>
              <a:gd name="T47" fmla="*/ 516 h 628"/>
              <a:gd name="T48" fmla="*/ 206 w 260"/>
              <a:gd name="T49" fmla="*/ 572 h 628"/>
              <a:gd name="T50" fmla="*/ 204 w 260"/>
              <a:gd name="T51" fmla="*/ 600 h 628"/>
              <a:gd name="T52" fmla="*/ 204 w 260"/>
              <a:gd name="T53" fmla="*/ 628 h 628"/>
              <a:gd name="T54" fmla="*/ 204 w 260"/>
              <a:gd name="T55" fmla="*/ 628 h 628"/>
              <a:gd name="T56" fmla="*/ 178 w 260"/>
              <a:gd name="T57" fmla="*/ 538 h 628"/>
              <a:gd name="T58" fmla="*/ 118 w 260"/>
              <a:gd name="T59" fmla="*/ 336 h 628"/>
              <a:gd name="T60" fmla="*/ 82 w 260"/>
              <a:gd name="T61" fmla="*/ 224 h 628"/>
              <a:gd name="T62" fmla="*/ 50 w 260"/>
              <a:gd name="T63" fmla="*/ 124 h 628"/>
              <a:gd name="T64" fmla="*/ 20 w 260"/>
              <a:gd name="T65" fmla="*/ 44 h 628"/>
              <a:gd name="T66" fmla="*/ 10 w 260"/>
              <a:gd name="T67" fmla="*/ 16 h 628"/>
              <a:gd name="T68" fmla="*/ 0 w 260"/>
              <a:gd name="T69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60" h="628">
                <a:moveTo>
                  <a:pt x="0" y="0"/>
                </a:moveTo>
                <a:lnTo>
                  <a:pt x="0" y="0"/>
                </a:lnTo>
                <a:lnTo>
                  <a:pt x="14" y="12"/>
                </a:lnTo>
                <a:lnTo>
                  <a:pt x="48" y="40"/>
                </a:lnTo>
                <a:lnTo>
                  <a:pt x="70" y="58"/>
                </a:lnTo>
                <a:lnTo>
                  <a:pt x="94" y="76"/>
                </a:lnTo>
                <a:lnTo>
                  <a:pt x="120" y="92"/>
                </a:lnTo>
                <a:lnTo>
                  <a:pt x="146" y="106"/>
                </a:lnTo>
                <a:lnTo>
                  <a:pt x="146" y="106"/>
                </a:lnTo>
                <a:lnTo>
                  <a:pt x="136" y="142"/>
                </a:lnTo>
                <a:lnTo>
                  <a:pt x="124" y="174"/>
                </a:lnTo>
                <a:lnTo>
                  <a:pt x="118" y="190"/>
                </a:lnTo>
                <a:lnTo>
                  <a:pt x="110" y="204"/>
                </a:lnTo>
                <a:lnTo>
                  <a:pt x="110" y="204"/>
                </a:lnTo>
                <a:lnTo>
                  <a:pt x="168" y="246"/>
                </a:lnTo>
                <a:lnTo>
                  <a:pt x="218" y="282"/>
                </a:lnTo>
                <a:lnTo>
                  <a:pt x="242" y="302"/>
                </a:lnTo>
                <a:lnTo>
                  <a:pt x="260" y="318"/>
                </a:lnTo>
                <a:lnTo>
                  <a:pt x="260" y="318"/>
                </a:lnTo>
                <a:lnTo>
                  <a:pt x="252" y="346"/>
                </a:lnTo>
                <a:lnTo>
                  <a:pt x="242" y="378"/>
                </a:lnTo>
                <a:lnTo>
                  <a:pt x="232" y="418"/>
                </a:lnTo>
                <a:lnTo>
                  <a:pt x="222" y="464"/>
                </a:lnTo>
                <a:lnTo>
                  <a:pt x="214" y="516"/>
                </a:lnTo>
                <a:lnTo>
                  <a:pt x="206" y="572"/>
                </a:lnTo>
                <a:lnTo>
                  <a:pt x="204" y="600"/>
                </a:lnTo>
                <a:lnTo>
                  <a:pt x="204" y="628"/>
                </a:lnTo>
                <a:lnTo>
                  <a:pt x="204" y="628"/>
                </a:lnTo>
                <a:lnTo>
                  <a:pt x="178" y="538"/>
                </a:lnTo>
                <a:lnTo>
                  <a:pt x="118" y="336"/>
                </a:lnTo>
                <a:lnTo>
                  <a:pt x="82" y="224"/>
                </a:lnTo>
                <a:lnTo>
                  <a:pt x="50" y="124"/>
                </a:lnTo>
                <a:lnTo>
                  <a:pt x="20" y="44"/>
                </a:lnTo>
                <a:lnTo>
                  <a:pt x="10" y="1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0" name="任意多边形 79"/>
          <p:cNvSpPr/>
          <p:nvPr>
            <p:custDataLst>
              <p:tags r:id="rId54"/>
            </p:custDataLst>
          </p:nvPr>
        </p:nvSpPr>
        <p:spPr bwMode="auto">
          <a:xfrm>
            <a:off x="2402441" y="3488030"/>
            <a:ext cx="174758" cy="434862"/>
          </a:xfrm>
          <a:custGeom>
            <a:avLst/>
            <a:gdLst>
              <a:gd name="T0" fmla="*/ 0 w 172"/>
              <a:gd name="T1" fmla="*/ 0 h 428"/>
              <a:gd name="T2" fmla="*/ 0 w 172"/>
              <a:gd name="T3" fmla="*/ 0 h 428"/>
              <a:gd name="T4" fmla="*/ 24 w 172"/>
              <a:gd name="T5" fmla="*/ 50 h 428"/>
              <a:gd name="T6" fmla="*/ 78 w 172"/>
              <a:gd name="T7" fmla="*/ 168 h 428"/>
              <a:gd name="T8" fmla="*/ 108 w 172"/>
              <a:gd name="T9" fmla="*/ 240 h 428"/>
              <a:gd name="T10" fmla="*/ 136 w 172"/>
              <a:gd name="T11" fmla="*/ 310 h 428"/>
              <a:gd name="T12" fmla="*/ 158 w 172"/>
              <a:gd name="T13" fmla="*/ 374 h 428"/>
              <a:gd name="T14" fmla="*/ 166 w 172"/>
              <a:gd name="T15" fmla="*/ 402 h 428"/>
              <a:gd name="T16" fmla="*/ 172 w 172"/>
              <a:gd name="T17" fmla="*/ 428 h 428"/>
              <a:gd name="T18" fmla="*/ 172 w 172"/>
              <a:gd name="T19" fmla="*/ 428 h 428"/>
              <a:gd name="T20" fmla="*/ 94 w 172"/>
              <a:gd name="T21" fmla="*/ 240 h 428"/>
              <a:gd name="T22" fmla="*/ 34 w 172"/>
              <a:gd name="T23" fmla="*/ 96 h 428"/>
              <a:gd name="T24" fmla="*/ 12 w 172"/>
              <a:gd name="T25" fmla="*/ 38 h 428"/>
              <a:gd name="T26" fmla="*/ 0 w 172"/>
              <a:gd name="T27" fmla="*/ 0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2" h="428">
                <a:moveTo>
                  <a:pt x="0" y="0"/>
                </a:moveTo>
                <a:lnTo>
                  <a:pt x="0" y="0"/>
                </a:lnTo>
                <a:lnTo>
                  <a:pt x="24" y="50"/>
                </a:lnTo>
                <a:lnTo>
                  <a:pt x="78" y="168"/>
                </a:lnTo>
                <a:lnTo>
                  <a:pt x="108" y="240"/>
                </a:lnTo>
                <a:lnTo>
                  <a:pt x="136" y="310"/>
                </a:lnTo>
                <a:lnTo>
                  <a:pt x="158" y="374"/>
                </a:lnTo>
                <a:lnTo>
                  <a:pt x="166" y="402"/>
                </a:lnTo>
                <a:lnTo>
                  <a:pt x="172" y="428"/>
                </a:lnTo>
                <a:lnTo>
                  <a:pt x="172" y="428"/>
                </a:lnTo>
                <a:lnTo>
                  <a:pt x="94" y="240"/>
                </a:lnTo>
                <a:lnTo>
                  <a:pt x="34" y="96"/>
                </a:lnTo>
                <a:lnTo>
                  <a:pt x="12" y="38"/>
                </a:lnTo>
                <a:lnTo>
                  <a:pt x="0" y="0"/>
                </a:lnTo>
                <a:close/>
              </a:path>
            </a:pathLst>
          </a:custGeom>
          <a:solidFill>
            <a:srgbClr val="24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1" name="任意多边形 80"/>
          <p:cNvSpPr/>
          <p:nvPr>
            <p:custDataLst>
              <p:tags r:id="rId55"/>
            </p:custDataLst>
          </p:nvPr>
        </p:nvSpPr>
        <p:spPr bwMode="auto">
          <a:xfrm>
            <a:off x="2402441" y="3488030"/>
            <a:ext cx="174758" cy="434862"/>
          </a:xfrm>
          <a:custGeom>
            <a:avLst/>
            <a:gdLst>
              <a:gd name="T0" fmla="*/ 0 w 172"/>
              <a:gd name="T1" fmla="*/ 0 h 428"/>
              <a:gd name="T2" fmla="*/ 0 w 172"/>
              <a:gd name="T3" fmla="*/ 0 h 428"/>
              <a:gd name="T4" fmla="*/ 24 w 172"/>
              <a:gd name="T5" fmla="*/ 50 h 428"/>
              <a:gd name="T6" fmla="*/ 78 w 172"/>
              <a:gd name="T7" fmla="*/ 168 h 428"/>
              <a:gd name="T8" fmla="*/ 108 w 172"/>
              <a:gd name="T9" fmla="*/ 240 h 428"/>
              <a:gd name="T10" fmla="*/ 136 w 172"/>
              <a:gd name="T11" fmla="*/ 310 h 428"/>
              <a:gd name="T12" fmla="*/ 158 w 172"/>
              <a:gd name="T13" fmla="*/ 374 h 428"/>
              <a:gd name="T14" fmla="*/ 166 w 172"/>
              <a:gd name="T15" fmla="*/ 402 h 428"/>
              <a:gd name="T16" fmla="*/ 172 w 172"/>
              <a:gd name="T17" fmla="*/ 428 h 428"/>
              <a:gd name="T18" fmla="*/ 172 w 172"/>
              <a:gd name="T19" fmla="*/ 428 h 428"/>
              <a:gd name="T20" fmla="*/ 94 w 172"/>
              <a:gd name="T21" fmla="*/ 240 h 428"/>
              <a:gd name="T22" fmla="*/ 34 w 172"/>
              <a:gd name="T23" fmla="*/ 96 h 428"/>
              <a:gd name="T24" fmla="*/ 12 w 172"/>
              <a:gd name="T25" fmla="*/ 38 h 428"/>
              <a:gd name="T26" fmla="*/ 0 w 172"/>
              <a:gd name="T27" fmla="*/ 0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2" h="428">
                <a:moveTo>
                  <a:pt x="0" y="0"/>
                </a:moveTo>
                <a:lnTo>
                  <a:pt x="0" y="0"/>
                </a:lnTo>
                <a:lnTo>
                  <a:pt x="24" y="50"/>
                </a:lnTo>
                <a:lnTo>
                  <a:pt x="78" y="168"/>
                </a:lnTo>
                <a:lnTo>
                  <a:pt x="108" y="240"/>
                </a:lnTo>
                <a:lnTo>
                  <a:pt x="136" y="310"/>
                </a:lnTo>
                <a:lnTo>
                  <a:pt x="158" y="374"/>
                </a:lnTo>
                <a:lnTo>
                  <a:pt x="166" y="402"/>
                </a:lnTo>
                <a:lnTo>
                  <a:pt x="172" y="428"/>
                </a:lnTo>
                <a:lnTo>
                  <a:pt x="172" y="428"/>
                </a:lnTo>
                <a:lnTo>
                  <a:pt x="94" y="240"/>
                </a:lnTo>
                <a:lnTo>
                  <a:pt x="34" y="96"/>
                </a:lnTo>
                <a:lnTo>
                  <a:pt x="12" y="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2" name="任意多边形 81"/>
          <p:cNvSpPr/>
          <p:nvPr>
            <p:custDataLst>
              <p:tags r:id="rId56"/>
            </p:custDataLst>
          </p:nvPr>
        </p:nvSpPr>
        <p:spPr bwMode="auto">
          <a:xfrm>
            <a:off x="2436986" y="3798935"/>
            <a:ext cx="52833" cy="58930"/>
          </a:xfrm>
          <a:custGeom>
            <a:avLst/>
            <a:gdLst>
              <a:gd name="T0" fmla="*/ 50 w 52"/>
              <a:gd name="T1" fmla="*/ 18 h 58"/>
              <a:gd name="T2" fmla="*/ 50 w 52"/>
              <a:gd name="T3" fmla="*/ 18 h 58"/>
              <a:gd name="T4" fmla="*/ 52 w 52"/>
              <a:gd name="T5" fmla="*/ 30 h 58"/>
              <a:gd name="T6" fmla="*/ 52 w 52"/>
              <a:gd name="T7" fmla="*/ 40 h 58"/>
              <a:gd name="T8" fmla="*/ 46 w 52"/>
              <a:gd name="T9" fmla="*/ 50 h 58"/>
              <a:gd name="T10" fmla="*/ 38 w 52"/>
              <a:gd name="T11" fmla="*/ 56 h 58"/>
              <a:gd name="T12" fmla="*/ 38 w 52"/>
              <a:gd name="T13" fmla="*/ 56 h 58"/>
              <a:gd name="T14" fmla="*/ 26 w 52"/>
              <a:gd name="T15" fmla="*/ 58 h 58"/>
              <a:gd name="T16" fmla="*/ 16 w 52"/>
              <a:gd name="T17" fmla="*/ 54 h 58"/>
              <a:gd name="T18" fmla="*/ 8 w 52"/>
              <a:gd name="T19" fmla="*/ 48 h 58"/>
              <a:gd name="T20" fmla="*/ 2 w 52"/>
              <a:gd name="T21" fmla="*/ 38 h 58"/>
              <a:gd name="T22" fmla="*/ 2 w 52"/>
              <a:gd name="T23" fmla="*/ 38 h 58"/>
              <a:gd name="T24" fmla="*/ 0 w 52"/>
              <a:gd name="T25" fmla="*/ 26 h 58"/>
              <a:gd name="T26" fmla="*/ 0 w 52"/>
              <a:gd name="T27" fmla="*/ 16 h 58"/>
              <a:gd name="T28" fmla="*/ 6 w 52"/>
              <a:gd name="T29" fmla="*/ 6 h 58"/>
              <a:gd name="T30" fmla="*/ 14 w 52"/>
              <a:gd name="T31" fmla="*/ 0 h 58"/>
              <a:gd name="T32" fmla="*/ 14 w 52"/>
              <a:gd name="T33" fmla="*/ 0 h 58"/>
              <a:gd name="T34" fmla="*/ 26 w 52"/>
              <a:gd name="T35" fmla="*/ 0 h 58"/>
              <a:gd name="T36" fmla="*/ 36 w 52"/>
              <a:gd name="T37" fmla="*/ 2 h 58"/>
              <a:gd name="T38" fmla="*/ 44 w 52"/>
              <a:gd name="T39" fmla="*/ 8 h 58"/>
              <a:gd name="T40" fmla="*/ 50 w 52"/>
              <a:gd name="T41" fmla="*/ 1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2" h="58">
                <a:moveTo>
                  <a:pt x="50" y="18"/>
                </a:moveTo>
                <a:lnTo>
                  <a:pt x="50" y="18"/>
                </a:lnTo>
                <a:lnTo>
                  <a:pt x="52" y="30"/>
                </a:lnTo>
                <a:lnTo>
                  <a:pt x="52" y="40"/>
                </a:lnTo>
                <a:lnTo>
                  <a:pt x="46" y="50"/>
                </a:lnTo>
                <a:lnTo>
                  <a:pt x="38" y="56"/>
                </a:lnTo>
                <a:lnTo>
                  <a:pt x="38" y="56"/>
                </a:lnTo>
                <a:lnTo>
                  <a:pt x="26" y="58"/>
                </a:lnTo>
                <a:lnTo>
                  <a:pt x="16" y="54"/>
                </a:lnTo>
                <a:lnTo>
                  <a:pt x="8" y="48"/>
                </a:lnTo>
                <a:lnTo>
                  <a:pt x="2" y="38"/>
                </a:lnTo>
                <a:lnTo>
                  <a:pt x="2" y="38"/>
                </a:lnTo>
                <a:lnTo>
                  <a:pt x="0" y="26"/>
                </a:lnTo>
                <a:lnTo>
                  <a:pt x="0" y="16"/>
                </a:lnTo>
                <a:lnTo>
                  <a:pt x="6" y="6"/>
                </a:lnTo>
                <a:lnTo>
                  <a:pt x="14" y="0"/>
                </a:lnTo>
                <a:lnTo>
                  <a:pt x="14" y="0"/>
                </a:lnTo>
                <a:lnTo>
                  <a:pt x="26" y="0"/>
                </a:lnTo>
                <a:lnTo>
                  <a:pt x="36" y="2"/>
                </a:lnTo>
                <a:lnTo>
                  <a:pt x="44" y="8"/>
                </a:lnTo>
                <a:lnTo>
                  <a:pt x="50" y="18"/>
                </a:lnTo>
                <a:close/>
              </a:path>
            </a:pathLst>
          </a:custGeom>
          <a:solidFill>
            <a:srgbClr val="24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3" name="任意多边形 82"/>
          <p:cNvSpPr/>
          <p:nvPr>
            <p:custDataLst>
              <p:tags r:id="rId57"/>
            </p:custDataLst>
          </p:nvPr>
        </p:nvSpPr>
        <p:spPr bwMode="auto">
          <a:xfrm>
            <a:off x="2436986" y="3798935"/>
            <a:ext cx="52833" cy="58930"/>
          </a:xfrm>
          <a:custGeom>
            <a:avLst/>
            <a:gdLst>
              <a:gd name="T0" fmla="*/ 50 w 52"/>
              <a:gd name="T1" fmla="*/ 18 h 58"/>
              <a:gd name="T2" fmla="*/ 50 w 52"/>
              <a:gd name="T3" fmla="*/ 18 h 58"/>
              <a:gd name="T4" fmla="*/ 52 w 52"/>
              <a:gd name="T5" fmla="*/ 30 h 58"/>
              <a:gd name="T6" fmla="*/ 52 w 52"/>
              <a:gd name="T7" fmla="*/ 40 h 58"/>
              <a:gd name="T8" fmla="*/ 46 w 52"/>
              <a:gd name="T9" fmla="*/ 50 h 58"/>
              <a:gd name="T10" fmla="*/ 38 w 52"/>
              <a:gd name="T11" fmla="*/ 56 h 58"/>
              <a:gd name="T12" fmla="*/ 38 w 52"/>
              <a:gd name="T13" fmla="*/ 56 h 58"/>
              <a:gd name="T14" fmla="*/ 26 w 52"/>
              <a:gd name="T15" fmla="*/ 58 h 58"/>
              <a:gd name="T16" fmla="*/ 16 w 52"/>
              <a:gd name="T17" fmla="*/ 54 h 58"/>
              <a:gd name="T18" fmla="*/ 8 w 52"/>
              <a:gd name="T19" fmla="*/ 48 h 58"/>
              <a:gd name="T20" fmla="*/ 2 w 52"/>
              <a:gd name="T21" fmla="*/ 38 h 58"/>
              <a:gd name="T22" fmla="*/ 2 w 52"/>
              <a:gd name="T23" fmla="*/ 38 h 58"/>
              <a:gd name="T24" fmla="*/ 0 w 52"/>
              <a:gd name="T25" fmla="*/ 26 h 58"/>
              <a:gd name="T26" fmla="*/ 0 w 52"/>
              <a:gd name="T27" fmla="*/ 16 h 58"/>
              <a:gd name="T28" fmla="*/ 6 w 52"/>
              <a:gd name="T29" fmla="*/ 6 h 58"/>
              <a:gd name="T30" fmla="*/ 14 w 52"/>
              <a:gd name="T31" fmla="*/ 0 h 58"/>
              <a:gd name="T32" fmla="*/ 14 w 52"/>
              <a:gd name="T33" fmla="*/ 0 h 58"/>
              <a:gd name="T34" fmla="*/ 26 w 52"/>
              <a:gd name="T35" fmla="*/ 0 h 58"/>
              <a:gd name="T36" fmla="*/ 36 w 52"/>
              <a:gd name="T37" fmla="*/ 2 h 58"/>
              <a:gd name="T38" fmla="*/ 44 w 52"/>
              <a:gd name="T39" fmla="*/ 8 h 58"/>
              <a:gd name="T40" fmla="*/ 50 w 52"/>
              <a:gd name="T41" fmla="*/ 1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2" h="58">
                <a:moveTo>
                  <a:pt x="50" y="18"/>
                </a:moveTo>
                <a:lnTo>
                  <a:pt x="50" y="18"/>
                </a:lnTo>
                <a:lnTo>
                  <a:pt x="52" y="30"/>
                </a:lnTo>
                <a:lnTo>
                  <a:pt x="52" y="40"/>
                </a:lnTo>
                <a:lnTo>
                  <a:pt x="46" y="50"/>
                </a:lnTo>
                <a:lnTo>
                  <a:pt x="38" y="56"/>
                </a:lnTo>
                <a:lnTo>
                  <a:pt x="38" y="56"/>
                </a:lnTo>
                <a:lnTo>
                  <a:pt x="26" y="58"/>
                </a:lnTo>
                <a:lnTo>
                  <a:pt x="16" y="54"/>
                </a:lnTo>
                <a:lnTo>
                  <a:pt x="8" y="48"/>
                </a:lnTo>
                <a:lnTo>
                  <a:pt x="2" y="38"/>
                </a:lnTo>
                <a:lnTo>
                  <a:pt x="2" y="38"/>
                </a:lnTo>
                <a:lnTo>
                  <a:pt x="0" y="26"/>
                </a:lnTo>
                <a:lnTo>
                  <a:pt x="0" y="16"/>
                </a:lnTo>
                <a:lnTo>
                  <a:pt x="6" y="6"/>
                </a:lnTo>
                <a:lnTo>
                  <a:pt x="14" y="0"/>
                </a:lnTo>
                <a:lnTo>
                  <a:pt x="14" y="0"/>
                </a:lnTo>
                <a:lnTo>
                  <a:pt x="26" y="0"/>
                </a:lnTo>
                <a:lnTo>
                  <a:pt x="36" y="2"/>
                </a:lnTo>
                <a:lnTo>
                  <a:pt x="44" y="8"/>
                </a:lnTo>
                <a:lnTo>
                  <a:pt x="50" y="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4" name="任意多边形 83"/>
          <p:cNvSpPr/>
          <p:nvPr>
            <p:custDataLst>
              <p:tags r:id="rId58"/>
            </p:custDataLst>
          </p:nvPr>
        </p:nvSpPr>
        <p:spPr bwMode="auto">
          <a:xfrm>
            <a:off x="2367895" y="3591666"/>
            <a:ext cx="54865" cy="58930"/>
          </a:xfrm>
          <a:custGeom>
            <a:avLst/>
            <a:gdLst>
              <a:gd name="T0" fmla="*/ 50 w 54"/>
              <a:gd name="T1" fmla="*/ 18 h 58"/>
              <a:gd name="T2" fmla="*/ 50 w 54"/>
              <a:gd name="T3" fmla="*/ 18 h 58"/>
              <a:gd name="T4" fmla="*/ 54 w 54"/>
              <a:gd name="T5" fmla="*/ 30 h 58"/>
              <a:gd name="T6" fmla="*/ 52 w 54"/>
              <a:gd name="T7" fmla="*/ 40 h 58"/>
              <a:gd name="T8" fmla="*/ 46 w 54"/>
              <a:gd name="T9" fmla="*/ 50 h 58"/>
              <a:gd name="T10" fmla="*/ 38 w 54"/>
              <a:gd name="T11" fmla="*/ 56 h 58"/>
              <a:gd name="T12" fmla="*/ 38 w 54"/>
              <a:gd name="T13" fmla="*/ 56 h 58"/>
              <a:gd name="T14" fmla="*/ 28 w 54"/>
              <a:gd name="T15" fmla="*/ 58 h 58"/>
              <a:gd name="T16" fmla="*/ 18 w 54"/>
              <a:gd name="T17" fmla="*/ 56 h 58"/>
              <a:gd name="T18" fmla="*/ 8 w 54"/>
              <a:gd name="T19" fmla="*/ 48 h 58"/>
              <a:gd name="T20" fmla="*/ 2 w 54"/>
              <a:gd name="T21" fmla="*/ 38 h 58"/>
              <a:gd name="T22" fmla="*/ 2 w 54"/>
              <a:gd name="T23" fmla="*/ 38 h 58"/>
              <a:gd name="T24" fmla="*/ 0 w 54"/>
              <a:gd name="T25" fmla="*/ 28 h 58"/>
              <a:gd name="T26" fmla="*/ 2 w 54"/>
              <a:gd name="T27" fmla="*/ 16 h 58"/>
              <a:gd name="T28" fmla="*/ 6 w 54"/>
              <a:gd name="T29" fmla="*/ 8 h 58"/>
              <a:gd name="T30" fmla="*/ 10 w 54"/>
              <a:gd name="T31" fmla="*/ 4 h 58"/>
              <a:gd name="T32" fmla="*/ 16 w 54"/>
              <a:gd name="T33" fmla="*/ 2 h 58"/>
              <a:gd name="T34" fmla="*/ 16 w 54"/>
              <a:gd name="T35" fmla="*/ 2 h 58"/>
              <a:gd name="T36" fmla="*/ 26 w 54"/>
              <a:gd name="T37" fmla="*/ 0 h 58"/>
              <a:gd name="T38" fmla="*/ 36 w 54"/>
              <a:gd name="T39" fmla="*/ 2 h 58"/>
              <a:gd name="T40" fmla="*/ 44 w 54"/>
              <a:gd name="T41" fmla="*/ 8 h 58"/>
              <a:gd name="T42" fmla="*/ 50 w 54"/>
              <a:gd name="T43" fmla="*/ 1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4" h="58">
                <a:moveTo>
                  <a:pt x="50" y="18"/>
                </a:moveTo>
                <a:lnTo>
                  <a:pt x="50" y="18"/>
                </a:lnTo>
                <a:lnTo>
                  <a:pt x="54" y="30"/>
                </a:lnTo>
                <a:lnTo>
                  <a:pt x="52" y="40"/>
                </a:lnTo>
                <a:lnTo>
                  <a:pt x="46" y="50"/>
                </a:lnTo>
                <a:lnTo>
                  <a:pt x="38" y="56"/>
                </a:lnTo>
                <a:lnTo>
                  <a:pt x="38" y="56"/>
                </a:lnTo>
                <a:lnTo>
                  <a:pt x="28" y="58"/>
                </a:lnTo>
                <a:lnTo>
                  <a:pt x="18" y="56"/>
                </a:lnTo>
                <a:lnTo>
                  <a:pt x="8" y="48"/>
                </a:lnTo>
                <a:lnTo>
                  <a:pt x="2" y="38"/>
                </a:lnTo>
                <a:lnTo>
                  <a:pt x="2" y="38"/>
                </a:lnTo>
                <a:lnTo>
                  <a:pt x="0" y="28"/>
                </a:lnTo>
                <a:lnTo>
                  <a:pt x="2" y="16"/>
                </a:lnTo>
                <a:lnTo>
                  <a:pt x="6" y="8"/>
                </a:lnTo>
                <a:lnTo>
                  <a:pt x="10" y="4"/>
                </a:lnTo>
                <a:lnTo>
                  <a:pt x="16" y="2"/>
                </a:lnTo>
                <a:lnTo>
                  <a:pt x="16" y="2"/>
                </a:lnTo>
                <a:lnTo>
                  <a:pt x="26" y="0"/>
                </a:lnTo>
                <a:lnTo>
                  <a:pt x="36" y="2"/>
                </a:lnTo>
                <a:lnTo>
                  <a:pt x="44" y="8"/>
                </a:lnTo>
                <a:lnTo>
                  <a:pt x="50" y="18"/>
                </a:lnTo>
                <a:close/>
              </a:path>
            </a:pathLst>
          </a:custGeom>
          <a:solidFill>
            <a:srgbClr val="24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5" name="任意多边形 84"/>
          <p:cNvSpPr/>
          <p:nvPr>
            <p:custDataLst>
              <p:tags r:id="rId59"/>
            </p:custDataLst>
          </p:nvPr>
        </p:nvSpPr>
        <p:spPr bwMode="auto">
          <a:xfrm>
            <a:off x="2367895" y="3591666"/>
            <a:ext cx="54865" cy="58930"/>
          </a:xfrm>
          <a:custGeom>
            <a:avLst/>
            <a:gdLst>
              <a:gd name="T0" fmla="*/ 50 w 54"/>
              <a:gd name="T1" fmla="*/ 18 h 58"/>
              <a:gd name="T2" fmla="*/ 50 w 54"/>
              <a:gd name="T3" fmla="*/ 18 h 58"/>
              <a:gd name="T4" fmla="*/ 54 w 54"/>
              <a:gd name="T5" fmla="*/ 30 h 58"/>
              <a:gd name="T6" fmla="*/ 52 w 54"/>
              <a:gd name="T7" fmla="*/ 40 h 58"/>
              <a:gd name="T8" fmla="*/ 46 w 54"/>
              <a:gd name="T9" fmla="*/ 50 h 58"/>
              <a:gd name="T10" fmla="*/ 38 w 54"/>
              <a:gd name="T11" fmla="*/ 56 h 58"/>
              <a:gd name="T12" fmla="*/ 38 w 54"/>
              <a:gd name="T13" fmla="*/ 56 h 58"/>
              <a:gd name="T14" fmla="*/ 28 w 54"/>
              <a:gd name="T15" fmla="*/ 58 h 58"/>
              <a:gd name="T16" fmla="*/ 18 w 54"/>
              <a:gd name="T17" fmla="*/ 56 h 58"/>
              <a:gd name="T18" fmla="*/ 8 w 54"/>
              <a:gd name="T19" fmla="*/ 48 h 58"/>
              <a:gd name="T20" fmla="*/ 2 w 54"/>
              <a:gd name="T21" fmla="*/ 38 h 58"/>
              <a:gd name="T22" fmla="*/ 2 w 54"/>
              <a:gd name="T23" fmla="*/ 38 h 58"/>
              <a:gd name="T24" fmla="*/ 0 w 54"/>
              <a:gd name="T25" fmla="*/ 28 h 58"/>
              <a:gd name="T26" fmla="*/ 2 w 54"/>
              <a:gd name="T27" fmla="*/ 16 h 58"/>
              <a:gd name="T28" fmla="*/ 6 w 54"/>
              <a:gd name="T29" fmla="*/ 8 h 58"/>
              <a:gd name="T30" fmla="*/ 10 w 54"/>
              <a:gd name="T31" fmla="*/ 4 h 58"/>
              <a:gd name="T32" fmla="*/ 16 w 54"/>
              <a:gd name="T33" fmla="*/ 2 h 58"/>
              <a:gd name="T34" fmla="*/ 16 w 54"/>
              <a:gd name="T35" fmla="*/ 2 h 58"/>
              <a:gd name="T36" fmla="*/ 26 w 54"/>
              <a:gd name="T37" fmla="*/ 0 h 58"/>
              <a:gd name="T38" fmla="*/ 36 w 54"/>
              <a:gd name="T39" fmla="*/ 2 h 58"/>
              <a:gd name="T40" fmla="*/ 44 w 54"/>
              <a:gd name="T41" fmla="*/ 8 h 58"/>
              <a:gd name="T42" fmla="*/ 50 w 54"/>
              <a:gd name="T43" fmla="*/ 1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4" h="58">
                <a:moveTo>
                  <a:pt x="50" y="18"/>
                </a:moveTo>
                <a:lnTo>
                  <a:pt x="50" y="18"/>
                </a:lnTo>
                <a:lnTo>
                  <a:pt x="54" y="30"/>
                </a:lnTo>
                <a:lnTo>
                  <a:pt x="52" y="40"/>
                </a:lnTo>
                <a:lnTo>
                  <a:pt x="46" y="50"/>
                </a:lnTo>
                <a:lnTo>
                  <a:pt x="38" y="56"/>
                </a:lnTo>
                <a:lnTo>
                  <a:pt x="38" y="56"/>
                </a:lnTo>
                <a:lnTo>
                  <a:pt x="28" y="58"/>
                </a:lnTo>
                <a:lnTo>
                  <a:pt x="18" y="56"/>
                </a:lnTo>
                <a:lnTo>
                  <a:pt x="8" y="48"/>
                </a:lnTo>
                <a:lnTo>
                  <a:pt x="2" y="38"/>
                </a:lnTo>
                <a:lnTo>
                  <a:pt x="2" y="38"/>
                </a:lnTo>
                <a:lnTo>
                  <a:pt x="0" y="28"/>
                </a:lnTo>
                <a:lnTo>
                  <a:pt x="2" y="16"/>
                </a:lnTo>
                <a:lnTo>
                  <a:pt x="6" y="8"/>
                </a:lnTo>
                <a:lnTo>
                  <a:pt x="10" y="4"/>
                </a:lnTo>
                <a:lnTo>
                  <a:pt x="16" y="2"/>
                </a:lnTo>
                <a:lnTo>
                  <a:pt x="16" y="2"/>
                </a:lnTo>
                <a:lnTo>
                  <a:pt x="26" y="0"/>
                </a:lnTo>
                <a:lnTo>
                  <a:pt x="36" y="2"/>
                </a:lnTo>
                <a:lnTo>
                  <a:pt x="44" y="8"/>
                </a:lnTo>
                <a:lnTo>
                  <a:pt x="50" y="1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6" name="任意多边形 85"/>
          <p:cNvSpPr/>
          <p:nvPr>
            <p:custDataLst>
              <p:tags r:id="rId60"/>
            </p:custDataLst>
          </p:nvPr>
        </p:nvSpPr>
        <p:spPr bwMode="auto">
          <a:xfrm>
            <a:off x="2103727" y="2795094"/>
            <a:ext cx="99571" cy="158501"/>
          </a:xfrm>
          <a:custGeom>
            <a:avLst/>
            <a:gdLst>
              <a:gd name="T0" fmla="*/ 0 w 98"/>
              <a:gd name="T1" fmla="*/ 62 h 156"/>
              <a:gd name="T2" fmla="*/ 90 w 98"/>
              <a:gd name="T3" fmla="*/ 156 h 156"/>
              <a:gd name="T4" fmla="*/ 90 w 98"/>
              <a:gd name="T5" fmla="*/ 156 h 156"/>
              <a:gd name="T6" fmla="*/ 96 w 98"/>
              <a:gd name="T7" fmla="*/ 106 h 156"/>
              <a:gd name="T8" fmla="*/ 98 w 98"/>
              <a:gd name="T9" fmla="*/ 66 h 156"/>
              <a:gd name="T10" fmla="*/ 98 w 98"/>
              <a:gd name="T11" fmla="*/ 48 h 156"/>
              <a:gd name="T12" fmla="*/ 96 w 98"/>
              <a:gd name="T13" fmla="*/ 36 h 156"/>
              <a:gd name="T14" fmla="*/ 50 w 98"/>
              <a:gd name="T15" fmla="*/ 0 h 156"/>
              <a:gd name="T16" fmla="*/ 0 w 98"/>
              <a:gd name="T17" fmla="*/ 6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" h="156">
                <a:moveTo>
                  <a:pt x="0" y="62"/>
                </a:moveTo>
                <a:lnTo>
                  <a:pt x="90" y="156"/>
                </a:lnTo>
                <a:lnTo>
                  <a:pt x="90" y="156"/>
                </a:lnTo>
                <a:lnTo>
                  <a:pt x="96" y="106"/>
                </a:lnTo>
                <a:lnTo>
                  <a:pt x="98" y="66"/>
                </a:lnTo>
                <a:lnTo>
                  <a:pt x="98" y="48"/>
                </a:lnTo>
                <a:lnTo>
                  <a:pt x="96" y="36"/>
                </a:lnTo>
                <a:lnTo>
                  <a:pt x="50" y="0"/>
                </a:lnTo>
                <a:lnTo>
                  <a:pt x="0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7" name="任意多边形 86"/>
          <p:cNvSpPr/>
          <p:nvPr>
            <p:custDataLst>
              <p:tags r:id="rId61"/>
            </p:custDataLst>
          </p:nvPr>
        </p:nvSpPr>
        <p:spPr bwMode="auto">
          <a:xfrm>
            <a:off x="2187041" y="3939149"/>
            <a:ext cx="611652" cy="176789"/>
          </a:xfrm>
          <a:custGeom>
            <a:avLst/>
            <a:gdLst>
              <a:gd name="T0" fmla="*/ 0 w 602"/>
              <a:gd name="T1" fmla="*/ 174 h 174"/>
              <a:gd name="T2" fmla="*/ 0 w 602"/>
              <a:gd name="T3" fmla="*/ 174 h 174"/>
              <a:gd name="T4" fmla="*/ 30 w 602"/>
              <a:gd name="T5" fmla="*/ 164 h 174"/>
              <a:gd name="T6" fmla="*/ 110 w 602"/>
              <a:gd name="T7" fmla="*/ 142 h 174"/>
              <a:gd name="T8" fmla="*/ 166 w 602"/>
              <a:gd name="T9" fmla="*/ 128 h 174"/>
              <a:gd name="T10" fmla="*/ 230 w 602"/>
              <a:gd name="T11" fmla="*/ 112 h 174"/>
              <a:gd name="T12" fmla="*/ 300 w 602"/>
              <a:gd name="T13" fmla="*/ 98 h 174"/>
              <a:gd name="T14" fmla="*/ 376 w 602"/>
              <a:gd name="T15" fmla="*/ 86 h 174"/>
              <a:gd name="T16" fmla="*/ 388 w 602"/>
              <a:gd name="T17" fmla="*/ 0 h 174"/>
              <a:gd name="T18" fmla="*/ 388 w 602"/>
              <a:gd name="T19" fmla="*/ 0 h 174"/>
              <a:gd name="T20" fmla="*/ 422 w 602"/>
              <a:gd name="T21" fmla="*/ 82 h 174"/>
              <a:gd name="T22" fmla="*/ 422 w 602"/>
              <a:gd name="T23" fmla="*/ 82 h 174"/>
              <a:gd name="T24" fmla="*/ 498 w 602"/>
              <a:gd name="T25" fmla="*/ 78 h 174"/>
              <a:gd name="T26" fmla="*/ 558 w 602"/>
              <a:gd name="T27" fmla="*/ 78 h 174"/>
              <a:gd name="T28" fmla="*/ 602 w 602"/>
              <a:gd name="T29" fmla="*/ 80 h 174"/>
              <a:gd name="T30" fmla="*/ 602 w 602"/>
              <a:gd name="T31" fmla="*/ 80 h 174"/>
              <a:gd name="T32" fmla="*/ 516 w 602"/>
              <a:gd name="T33" fmla="*/ 88 h 174"/>
              <a:gd name="T34" fmla="*/ 452 w 602"/>
              <a:gd name="T35" fmla="*/ 94 h 174"/>
              <a:gd name="T36" fmla="*/ 414 w 602"/>
              <a:gd name="T37" fmla="*/ 98 h 174"/>
              <a:gd name="T38" fmla="*/ 400 w 602"/>
              <a:gd name="T39" fmla="*/ 64 h 174"/>
              <a:gd name="T40" fmla="*/ 400 w 602"/>
              <a:gd name="T41" fmla="*/ 64 h 174"/>
              <a:gd name="T42" fmla="*/ 394 w 602"/>
              <a:gd name="T43" fmla="*/ 104 h 174"/>
              <a:gd name="T44" fmla="*/ 394 w 602"/>
              <a:gd name="T45" fmla="*/ 104 h 174"/>
              <a:gd name="T46" fmla="*/ 380 w 602"/>
              <a:gd name="T47" fmla="*/ 106 h 174"/>
              <a:gd name="T48" fmla="*/ 342 w 602"/>
              <a:gd name="T49" fmla="*/ 112 h 174"/>
              <a:gd name="T50" fmla="*/ 228 w 602"/>
              <a:gd name="T51" fmla="*/ 126 h 174"/>
              <a:gd name="T52" fmla="*/ 162 w 602"/>
              <a:gd name="T53" fmla="*/ 136 h 174"/>
              <a:gd name="T54" fmla="*/ 98 w 602"/>
              <a:gd name="T55" fmla="*/ 146 h 174"/>
              <a:gd name="T56" fmla="*/ 42 w 602"/>
              <a:gd name="T57" fmla="*/ 160 h 174"/>
              <a:gd name="T58" fmla="*/ 20 w 602"/>
              <a:gd name="T59" fmla="*/ 166 h 174"/>
              <a:gd name="T60" fmla="*/ 0 w 602"/>
              <a:gd name="T61" fmla="*/ 17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02" h="174">
                <a:moveTo>
                  <a:pt x="0" y="174"/>
                </a:moveTo>
                <a:lnTo>
                  <a:pt x="0" y="174"/>
                </a:lnTo>
                <a:lnTo>
                  <a:pt x="30" y="164"/>
                </a:lnTo>
                <a:lnTo>
                  <a:pt x="110" y="142"/>
                </a:lnTo>
                <a:lnTo>
                  <a:pt x="166" y="128"/>
                </a:lnTo>
                <a:lnTo>
                  <a:pt x="230" y="112"/>
                </a:lnTo>
                <a:lnTo>
                  <a:pt x="300" y="98"/>
                </a:lnTo>
                <a:lnTo>
                  <a:pt x="376" y="86"/>
                </a:lnTo>
                <a:lnTo>
                  <a:pt x="388" y="0"/>
                </a:lnTo>
                <a:lnTo>
                  <a:pt x="388" y="0"/>
                </a:lnTo>
                <a:lnTo>
                  <a:pt x="422" y="82"/>
                </a:lnTo>
                <a:lnTo>
                  <a:pt x="422" y="82"/>
                </a:lnTo>
                <a:lnTo>
                  <a:pt x="498" y="78"/>
                </a:lnTo>
                <a:lnTo>
                  <a:pt x="558" y="78"/>
                </a:lnTo>
                <a:lnTo>
                  <a:pt x="602" y="80"/>
                </a:lnTo>
                <a:lnTo>
                  <a:pt x="602" y="80"/>
                </a:lnTo>
                <a:lnTo>
                  <a:pt x="516" y="88"/>
                </a:lnTo>
                <a:lnTo>
                  <a:pt x="452" y="94"/>
                </a:lnTo>
                <a:lnTo>
                  <a:pt x="414" y="98"/>
                </a:lnTo>
                <a:lnTo>
                  <a:pt x="400" y="64"/>
                </a:lnTo>
                <a:lnTo>
                  <a:pt x="400" y="64"/>
                </a:lnTo>
                <a:lnTo>
                  <a:pt x="394" y="104"/>
                </a:lnTo>
                <a:lnTo>
                  <a:pt x="394" y="104"/>
                </a:lnTo>
                <a:lnTo>
                  <a:pt x="380" y="106"/>
                </a:lnTo>
                <a:lnTo>
                  <a:pt x="342" y="112"/>
                </a:lnTo>
                <a:lnTo>
                  <a:pt x="228" y="126"/>
                </a:lnTo>
                <a:lnTo>
                  <a:pt x="162" y="136"/>
                </a:lnTo>
                <a:lnTo>
                  <a:pt x="98" y="146"/>
                </a:lnTo>
                <a:lnTo>
                  <a:pt x="42" y="160"/>
                </a:lnTo>
                <a:lnTo>
                  <a:pt x="20" y="166"/>
                </a:lnTo>
                <a:lnTo>
                  <a:pt x="0" y="174"/>
                </a:lnTo>
                <a:close/>
              </a:path>
            </a:pathLst>
          </a:custGeom>
          <a:solidFill>
            <a:srgbClr val="24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8" name="任意多边形 87"/>
          <p:cNvSpPr/>
          <p:nvPr>
            <p:custDataLst>
              <p:tags r:id="rId62"/>
            </p:custDataLst>
          </p:nvPr>
        </p:nvSpPr>
        <p:spPr bwMode="auto">
          <a:xfrm>
            <a:off x="2187041" y="3939149"/>
            <a:ext cx="611652" cy="176789"/>
          </a:xfrm>
          <a:custGeom>
            <a:avLst/>
            <a:gdLst>
              <a:gd name="T0" fmla="*/ 0 w 602"/>
              <a:gd name="T1" fmla="*/ 174 h 174"/>
              <a:gd name="T2" fmla="*/ 0 w 602"/>
              <a:gd name="T3" fmla="*/ 174 h 174"/>
              <a:gd name="T4" fmla="*/ 30 w 602"/>
              <a:gd name="T5" fmla="*/ 164 h 174"/>
              <a:gd name="T6" fmla="*/ 110 w 602"/>
              <a:gd name="T7" fmla="*/ 142 h 174"/>
              <a:gd name="T8" fmla="*/ 166 w 602"/>
              <a:gd name="T9" fmla="*/ 128 h 174"/>
              <a:gd name="T10" fmla="*/ 230 w 602"/>
              <a:gd name="T11" fmla="*/ 112 h 174"/>
              <a:gd name="T12" fmla="*/ 300 w 602"/>
              <a:gd name="T13" fmla="*/ 98 h 174"/>
              <a:gd name="T14" fmla="*/ 376 w 602"/>
              <a:gd name="T15" fmla="*/ 86 h 174"/>
              <a:gd name="T16" fmla="*/ 388 w 602"/>
              <a:gd name="T17" fmla="*/ 0 h 174"/>
              <a:gd name="T18" fmla="*/ 388 w 602"/>
              <a:gd name="T19" fmla="*/ 0 h 174"/>
              <a:gd name="T20" fmla="*/ 422 w 602"/>
              <a:gd name="T21" fmla="*/ 82 h 174"/>
              <a:gd name="T22" fmla="*/ 422 w 602"/>
              <a:gd name="T23" fmla="*/ 82 h 174"/>
              <a:gd name="T24" fmla="*/ 498 w 602"/>
              <a:gd name="T25" fmla="*/ 78 h 174"/>
              <a:gd name="T26" fmla="*/ 558 w 602"/>
              <a:gd name="T27" fmla="*/ 78 h 174"/>
              <a:gd name="T28" fmla="*/ 602 w 602"/>
              <a:gd name="T29" fmla="*/ 80 h 174"/>
              <a:gd name="T30" fmla="*/ 602 w 602"/>
              <a:gd name="T31" fmla="*/ 80 h 174"/>
              <a:gd name="T32" fmla="*/ 516 w 602"/>
              <a:gd name="T33" fmla="*/ 88 h 174"/>
              <a:gd name="T34" fmla="*/ 452 w 602"/>
              <a:gd name="T35" fmla="*/ 94 h 174"/>
              <a:gd name="T36" fmla="*/ 414 w 602"/>
              <a:gd name="T37" fmla="*/ 98 h 174"/>
              <a:gd name="T38" fmla="*/ 400 w 602"/>
              <a:gd name="T39" fmla="*/ 64 h 174"/>
              <a:gd name="T40" fmla="*/ 400 w 602"/>
              <a:gd name="T41" fmla="*/ 64 h 174"/>
              <a:gd name="T42" fmla="*/ 394 w 602"/>
              <a:gd name="T43" fmla="*/ 104 h 174"/>
              <a:gd name="T44" fmla="*/ 394 w 602"/>
              <a:gd name="T45" fmla="*/ 104 h 174"/>
              <a:gd name="T46" fmla="*/ 380 w 602"/>
              <a:gd name="T47" fmla="*/ 106 h 174"/>
              <a:gd name="T48" fmla="*/ 342 w 602"/>
              <a:gd name="T49" fmla="*/ 112 h 174"/>
              <a:gd name="T50" fmla="*/ 228 w 602"/>
              <a:gd name="T51" fmla="*/ 126 h 174"/>
              <a:gd name="T52" fmla="*/ 162 w 602"/>
              <a:gd name="T53" fmla="*/ 136 h 174"/>
              <a:gd name="T54" fmla="*/ 98 w 602"/>
              <a:gd name="T55" fmla="*/ 146 h 174"/>
              <a:gd name="T56" fmla="*/ 42 w 602"/>
              <a:gd name="T57" fmla="*/ 160 h 174"/>
              <a:gd name="T58" fmla="*/ 20 w 602"/>
              <a:gd name="T59" fmla="*/ 166 h 174"/>
              <a:gd name="T60" fmla="*/ 0 w 602"/>
              <a:gd name="T61" fmla="*/ 17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02" h="174">
                <a:moveTo>
                  <a:pt x="0" y="174"/>
                </a:moveTo>
                <a:lnTo>
                  <a:pt x="0" y="174"/>
                </a:lnTo>
                <a:lnTo>
                  <a:pt x="30" y="164"/>
                </a:lnTo>
                <a:lnTo>
                  <a:pt x="110" y="142"/>
                </a:lnTo>
                <a:lnTo>
                  <a:pt x="166" y="128"/>
                </a:lnTo>
                <a:lnTo>
                  <a:pt x="230" y="112"/>
                </a:lnTo>
                <a:lnTo>
                  <a:pt x="300" y="98"/>
                </a:lnTo>
                <a:lnTo>
                  <a:pt x="376" y="86"/>
                </a:lnTo>
                <a:lnTo>
                  <a:pt x="388" y="0"/>
                </a:lnTo>
                <a:lnTo>
                  <a:pt x="388" y="0"/>
                </a:lnTo>
                <a:lnTo>
                  <a:pt x="422" y="82"/>
                </a:lnTo>
                <a:lnTo>
                  <a:pt x="422" y="82"/>
                </a:lnTo>
                <a:lnTo>
                  <a:pt x="498" y="78"/>
                </a:lnTo>
                <a:lnTo>
                  <a:pt x="558" y="78"/>
                </a:lnTo>
                <a:lnTo>
                  <a:pt x="602" y="80"/>
                </a:lnTo>
                <a:lnTo>
                  <a:pt x="602" y="80"/>
                </a:lnTo>
                <a:lnTo>
                  <a:pt x="516" y="88"/>
                </a:lnTo>
                <a:lnTo>
                  <a:pt x="452" y="94"/>
                </a:lnTo>
                <a:lnTo>
                  <a:pt x="414" y="98"/>
                </a:lnTo>
                <a:lnTo>
                  <a:pt x="400" y="64"/>
                </a:lnTo>
                <a:lnTo>
                  <a:pt x="400" y="64"/>
                </a:lnTo>
                <a:lnTo>
                  <a:pt x="394" y="104"/>
                </a:lnTo>
                <a:lnTo>
                  <a:pt x="394" y="104"/>
                </a:lnTo>
                <a:lnTo>
                  <a:pt x="380" y="106"/>
                </a:lnTo>
                <a:lnTo>
                  <a:pt x="342" y="112"/>
                </a:lnTo>
                <a:lnTo>
                  <a:pt x="228" y="126"/>
                </a:lnTo>
                <a:lnTo>
                  <a:pt x="162" y="136"/>
                </a:lnTo>
                <a:lnTo>
                  <a:pt x="98" y="146"/>
                </a:lnTo>
                <a:lnTo>
                  <a:pt x="42" y="160"/>
                </a:lnTo>
                <a:lnTo>
                  <a:pt x="20" y="166"/>
                </a:lnTo>
                <a:lnTo>
                  <a:pt x="0" y="17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89" name="任意多边形 88"/>
          <p:cNvSpPr/>
          <p:nvPr>
            <p:custDataLst>
              <p:tags r:id="rId63"/>
            </p:custDataLst>
          </p:nvPr>
        </p:nvSpPr>
        <p:spPr bwMode="auto">
          <a:xfrm>
            <a:off x="1274643" y="2925147"/>
            <a:ext cx="617748" cy="955071"/>
          </a:xfrm>
          <a:custGeom>
            <a:avLst/>
            <a:gdLst>
              <a:gd name="T0" fmla="*/ 408 w 608"/>
              <a:gd name="T1" fmla="*/ 4 h 940"/>
              <a:gd name="T2" fmla="*/ 290 w 608"/>
              <a:gd name="T3" fmla="*/ 160 h 940"/>
              <a:gd name="T4" fmla="*/ 186 w 608"/>
              <a:gd name="T5" fmla="*/ 314 h 940"/>
              <a:gd name="T6" fmla="*/ 116 w 608"/>
              <a:gd name="T7" fmla="*/ 426 h 940"/>
              <a:gd name="T8" fmla="*/ 58 w 608"/>
              <a:gd name="T9" fmla="*/ 538 h 940"/>
              <a:gd name="T10" fmla="*/ 16 w 608"/>
              <a:gd name="T11" fmla="*/ 638 h 940"/>
              <a:gd name="T12" fmla="*/ 6 w 608"/>
              <a:gd name="T13" fmla="*/ 682 h 940"/>
              <a:gd name="T14" fmla="*/ 0 w 608"/>
              <a:gd name="T15" fmla="*/ 722 h 940"/>
              <a:gd name="T16" fmla="*/ 0 w 608"/>
              <a:gd name="T17" fmla="*/ 776 h 940"/>
              <a:gd name="T18" fmla="*/ 6 w 608"/>
              <a:gd name="T19" fmla="*/ 810 h 940"/>
              <a:gd name="T20" fmla="*/ 18 w 608"/>
              <a:gd name="T21" fmla="*/ 840 h 940"/>
              <a:gd name="T22" fmla="*/ 32 w 608"/>
              <a:gd name="T23" fmla="*/ 866 h 940"/>
              <a:gd name="T24" fmla="*/ 54 w 608"/>
              <a:gd name="T25" fmla="*/ 888 h 940"/>
              <a:gd name="T26" fmla="*/ 80 w 608"/>
              <a:gd name="T27" fmla="*/ 908 h 940"/>
              <a:gd name="T28" fmla="*/ 112 w 608"/>
              <a:gd name="T29" fmla="*/ 922 h 940"/>
              <a:gd name="T30" fmla="*/ 148 w 608"/>
              <a:gd name="T31" fmla="*/ 932 h 940"/>
              <a:gd name="T32" fmla="*/ 192 w 608"/>
              <a:gd name="T33" fmla="*/ 938 h 940"/>
              <a:gd name="T34" fmla="*/ 242 w 608"/>
              <a:gd name="T35" fmla="*/ 940 h 940"/>
              <a:gd name="T36" fmla="*/ 328 w 608"/>
              <a:gd name="T37" fmla="*/ 932 h 940"/>
              <a:gd name="T38" fmla="*/ 466 w 608"/>
              <a:gd name="T39" fmla="*/ 904 h 940"/>
              <a:gd name="T40" fmla="*/ 544 w 608"/>
              <a:gd name="T41" fmla="*/ 882 h 940"/>
              <a:gd name="T42" fmla="*/ 578 w 608"/>
              <a:gd name="T43" fmla="*/ 832 h 940"/>
              <a:gd name="T44" fmla="*/ 600 w 608"/>
              <a:gd name="T45" fmla="*/ 786 h 940"/>
              <a:gd name="T46" fmla="*/ 608 w 608"/>
              <a:gd name="T47" fmla="*/ 752 h 940"/>
              <a:gd name="T48" fmla="*/ 606 w 608"/>
              <a:gd name="T49" fmla="*/ 720 h 940"/>
              <a:gd name="T50" fmla="*/ 592 w 608"/>
              <a:gd name="T51" fmla="*/ 692 h 940"/>
              <a:gd name="T52" fmla="*/ 578 w 608"/>
              <a:gd name="T53" fmla="*/ 682 h 940"/>
              <a:gd name="T54" fmla="*/ 528 w 608"/>
              <a:gd name="T55" fmla="*/ 708 h 940"/>
              <a:gd name="T56" fmla="*/ 448 w 608"/>
              <a:gd name="T57" fmla="*/ 746 h 940"/>
              <a:gd name="T58" fmla="*/ 384 w 608"/>
              <a:gd name="T59" fmla="*/ 766 h 940"/>
              <a:gd name="T60" fmla="*/ 318 w 608"/>
              <a:gd name="T61" fmla="*/ 780 h 940"/>
              <a:gd name="T62" fmla="*/ 274 w 608"/>
              <a:gd name="T63" fmla="*/ 780 h 940"/>
              <a:gd name="T64" fmla="*/ 248 w 608"/>
              <a:gd name="T65" fmla="*/ 772 h 940"/>
              <a:gd name="T66" fmla="*/ 224 w 608"/>
              <a:gd name="T67" fmla="*/ 760 h 940"/>
              <a:gd name="T68" fmla="*/ 204 w 608"/>
              <a:gd name="T69" fmla="*/ 742 h 940"/>
              <a:gd name="T70" fmla="*/ 198 w 608"/>
              <a:gd name="T71" fmla="*/ 730 h 940"/>
              <a:gd name="T72" fmla="*/ 186 w 608"/>
              <a:gd name="T73" fmla="*/ 704 h 940"/>
              <a:gd name="T74" fmla="*/ 182 w 608"/>
              <a:gd name="T75" fmla="*/ 678 h 940"/>
              <a:gd name="T76" fmla="*/ 184 w 608"/>
              <a:gd name="T77" fmla="*/ 648 h 940"/>
              <a:gd name="T78" fmla="*/ 200 w 608"/>
              <a:gd name="T79" fmla="*/ 588 h 940"/>
              <a:gd name="T80" fmla="*/ 236 w 608"/>
              <a:gd name="T81" fmla="*/ 522 h 940"/>
              <a:gd name="T82" fmla="*/ 282 w 608"/>
              <a:gd name="T83" fmla="*/ 452 h 940"/>
              <a:gd name="T84" fmla="*/ 366 w 608"/>
              <a:gd name="T85" fmla="*/ 338 h 940"/>
              <a:gd name="T86" fmla="*/ 452 w 608"/>
              <a:gd name="T87" fmla="*/ 218 h 940"/>
              <a:gd name="T88" fmla="*/ 480 w 608"/>
              <a:gd name="T89" fmla="*/ 178 h 940"/>
              <a:gd name="T90" fmla="*/ 490 w 608"/>
              <a:gd name="T91" fmla="*/ 146 h 940"/>
              <a:gd name="T92" fmla="*/ 500 w 608"/>
              <a:gd name="T93" fmla="*/ 96 h 940"/>
              <a:gd name="T94" fmla="*/ 500 w 608"/>
              <a:gd name="T95" fmla="*/ 60 h 940"/>
              <a:gd name="T96" fmla="*/ 490 w 608"/>
              <a:gd name="T97" fmla="*/ 30 h 940"/>
              <a:gd name="T98" fmla="*/ 476 w 608"/>
              <a:gd name="T99" fmla="*/ 12 h 940"/>
              <a:gd name="T100" fmla="*/ 462 w 608"/>
              <a:gd name="T101" fmla="*/ 4 h 940"/>
              <a:gd name="T102" fmla="*/ 444 w 608"/>
              <a:gd name="T103" fmla="*/ 0 h 940"/>
              <a:gd name="T104" fmla="*/ 408 w 608"/>
              <a:gd name="T105" fmla="*/ 4 h 9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08" h="940">
                <a:moveTo>
                  <a:pt x="408" y="4"/>
                </a:moveTo>
                <a:lnTo>
                  <a:pt x="408" y="4"/>
                </a:lnTo>
                <a:lnTo>
                  <a:pt x="350" y="80"/>
                </a:lnTo>
                <a:lnTo>
                  <a:pt x="290" y="160"/>
                </a:lnTo>
                <a:lnTo>
                  <a:pt x="222" y="260"/>
                </a:lnTo>
                <a:lnTo>
                  <a:pt x="186" y="314"/>
                </a:lnTo>
                <a:lnTo>
                  <a:pt x="150" y="370"/>
                </a:lnTo>
                <a:lnTo>
                  <a:pt x="116" y="426"/>
                </a:lnTo>
                <a:lnTo>
                  <a:pt x="84" y="482"/>
                </a:lnTo>
                <a:lnTo>
                  <a:pt x="58" y="538"/>
                </a:lnTo>
                <a:lnTo>
                  <a:pt x="34" y="590"/>
                </a:lnTo>
                <a:lnTo>
                  <a:pt x="16" y="638"/>
                </a:lnTo>
                <a:lnTo>
                  <a:pt x="10" y="660"/>
                </a:lnTo>
                <a:lnTo>
                  <a:pt x="6" y="682"/>
                </a:lnTo>
                <a:lnTo>
                  <a:pt x="6" y="682"/>
                </a:lnTo>
                <a:lnTo>
                  <a:pt x="0" y="722"/>
                </a:lnTo>
                <a:lnTo>
                  <a:pt x="0" y="758"/>
                </a:lnTo>
                <a:lnTo>
                  <a:pt x="0" y="776"/>
                </a:lnTo>
                <a:lnTo>
                  <a:pt x="2" y="794"/>
                </a:lnTo>
                <a:lnTo>
                  <a:pt x="6" y="810"/>
                </a:lnTo>
                <a:lnTo>
                  <a:pt x="12" y="824"/>
                </a:lnTo>
                <a:lnTo>
                  <a:pt x="18" y="840"/>
                </a:lnTo>
                <a:lnTo>
                  <a:pt x="24" y="852"/>
                </a:lnTo>
                <a:lnTo>
                  <a:pt x="32" y="866"/>
                </a:lnTo>
                <a:lnTo>
                  <a:pt x="42" y="878"/>
                </a:lnTo>
                <a:lnTo>
                  <a:pt x="54" y="888"/>
                </a:lnTo>
                <a:lnTo>
                  <a:pt x="66" y="898"/>
                </a:lnTo>
                <a:lnTo>
                  <a:pt x="80" y="908"/>
                </a:lnTo>
                <a:lnTo>
                  <a:pt x="94" y="916"/>
                </a:lnTo>
                <a:lnTo>
                  <a:pt x="112" y="922"/>
                </a:lnTo>
                <a:lnTo>
                  <a:pt x="130" y="928"/>
                </a:lnTo>
                <a:lnTo>
                  <a:pt x="148" y="932"/>
                </a:lnTo>
                <a:lnTo>
                  <a:pt x="170" y="936"/>
                </a:lnTo>
                <a:lnTo>
                  <a:pt x="192" y="938"/>
                </a:lnTo>
                <a:lnTo>
                  <a:pt x="216" y="940"/>
                </a:lnTo>
                <a:lnTo>
                  <a:pt x="242" y="940"/>
                </a:lnTo>
                <a:lnTo>
                  <a:pt x="268" y="938"/>
                </a:lnTo>
                <a:lnTo>
                  <a:pt x="328" y="932"/>
                </a:lnTo>
                <a:lnTo>
                  <a:pt x="392" y="920"/>
                </a:lnTo>
                <a:lnTo>
                  <a:pt x="466" y="904"/>
                </a:lnTo>
                <a:lnTo>
                  <a:pt x="544" y="882"/>
                </a:lnTo>
                <a:lnTo>
                  <a:pt x="544" y="882"/>
                </a:lnTo>
                <a:lnTo>
                  <a:pt x="562" y="858"/>
                </a:lnTo>
                <a:lnTo>
                  <a:pt x="578" y="832"/>
                </a:lnTo>
                <a:lnTo>
                  <a:pt x="594" y="802"/>
                </a:lnTo>
                <a:lnTo>
                  <a:pt x="600" y="786"/>
                </a:lnTo>
                <a:lnTo>
                  <a:pt x="604" y="768"/>
                </a:lnTo>
                <a:lnTo>
                  <a:pt x="608" y="752"/>
                </a:lnTo>
                <a:lnTo>
                  <a:pt x="608" y="736"/>
                </a:lnTo>
                <a:lnTo>
                  <a:pt x="606" y="720"/>
                </a:lnTo>
                <a:lnTo>
                  <a:pt x="600" y="706"/>
                </a:lnTo>
                <a:lnTo>
                  <a:pt x="592" y="692"/>
                </a:lnTo>
                <a:lnTo>
                  <a:pt x="578" y="682"/>
                </a:lnTo>
                <a:lnTo>
                  <a:pt x="578" y="682"/>
                </a:lnTo>
                <a:lnTo>
                  <a:pt x="564" y="688"/>
                </a:lnTo>
                <a:lnTo>
                  <a:pt x="528" y="708"/>
                </a:lnTo>
                <a:lnTo>
                  <a:pt x="478" y="732"/>
                </a:lnTo>
                <a:lnTo>
                  <a:pt x="448" y="746"/>
                </a:lnTo>
                <a:lnTo>
                  <a:pt x="416" y="756"/>
                </a:lnTo>
                <a:lnTo>
                  <a:pt x="384" y="766"/>
                </a:lnTo>
                <a:lnTo>
                  <a:pt x="350" y="774"/>
                </a:lnTo>
                <a:lnTo>
                  <a:pt x="318" y="780"/>
                </a:lnTo>
                <a:lnTo>
                  <a:pt x="288" y="780"/>
                </a:lnTo>
                <a:lnTo>
                  <a:pt x="274" y="780"/>
                </a:lnTo>
                <a:lnTo>
                  <a:pt x="260" y="776"/>
                </a:lnTo>
                <a:lnTo>
                  <a:pt x="248" y="772"/>
                </a:lnTo>
                <a:lnTo>
                  <a:pt x="236" y="768"/>
                </a:lnTo>
                <a:lnTo>
                  <a:pt x="224" y="760"/>
                </a:lnTo>
                <a:lnTo>
                  <a:pt x="214" y="752"/>
                </a:lnTo>
                <a:lnTo>
                  <a:pt x="204" y="742"/>
                </a:lnTo>
                <a:lnTo>
                  <a:pt x="198" y="730"/>
                </a:lnTo>
                <a:lnTo>
                  <a:pt x="198" y="730"/>
                </a:lnTo>
                <a:lnTo>
                  <a:pt x="190" y="718"/>
                </a:lnTo>
                <a:lnTo>
                  <a:pt x="186" y="704"/>
                </a:lnTo>
                <a:lnTo>
                  <a:pt x="184" y="692"/>
                </a:lnTo>
                <a:lnTo>
                  <a:pt x="182" y="678"/>
                </a:lnTo>
                <a:lnTo>
                  <a:pt x="182" y="664"/>
                </a:lnTo>
                <a:lnTo>
                  <a:pt x="184" y="648"/>
                </a:lnTo>
                <a:lnTo>
                  <a:pt x="190" y="618"/>
                </a:lnTo>
                <a:lnTo>
                  <a:pt x="200" y="588"/>
                </a:lnTo>
                <a:lnTo>
                  <a:pt x="216" y="556"/>
                </a:lnTo>
                <a:lnTo>
                  <a:pt x="236" y="522"/>
                </a:lnTo>
                <a:lnTo>
                  <a:pt x="258" y="486"/>
                </a:lnTo>
                <a:lnTo>
                  <a:pt x="282" y="452"/>
                </a:lnTo>
                <a:lnTo>
                  <a:pt x="308" y="414"/>
                </a:lnTo>
                <a:lnTo>
                  <a:pt x="366" y="338"/>
                </a:lnTo>
                <a:lnTo>
                  <a:pt x="424" y="260"/>
                </a:lnTo>
                <a:lnTo>
                  <a:pt x="452" y="218"/>
                </a:lnTo>
                <a:lnTo>
                  <a:pt x="480" y="178"/>
                </a:lnTo>
                <a:lnTo>
                  <a:pt x="480" y="178"/>
                </a:lnTo>
                <a:lnTo>
                  <a:pt x="484" y="168"/>
                </a:lnTo>
                <a:lnTo>
                  <a:pt x="490" y="146"/>
                </a:lnTo>
                <a:lnTo>
                  <a:pt x="498" y="114"/>
                </a:lnTo>
                <a:lnTo>
                  <a:pt x="500" y="96"/>
                </a:lnTo>
                <a:lnTo>
                  <a:pt x="500" y="78"/>
                </a:lnTo>
                <a:lnTo>
                  <a:pt x="500" y="60"/>
                </a:lnTo>
                <a:lnTo>
                  <a:pt x="496" y="44"/>
                </a:lnTo>
                <a:lnTo>
                  <a:pt x="490" y="30"/>
                </a:lnTo>
                <a:lnTo>
                  <a:pt x="482" y="18"/>
                </a:lnTo>
                <a:lnTo>
                  <a:pt x="476" y="12"/>
                </a:lnTo>
                <a:lnTo>
                  <a:pt x="470" y="8"/>
                </a:lnTo>
                <a:lnTo>
                  <a:pt x="462" y="4"/>
                </a:lnTo>
                <a:lnTo>
                  <a:pt x="454" y="2"/>
                </a:lnTo>
                <a:lnTo>
                  <a:pt x="444" y="0"/>
                </a:lnTo>
                <a:lnTo>
                  <a:pt x="434" y="0"/>
                </a:lnTo>
                <a:lnTo>
                  <a:pt x="408" y="4"/>
                </a:lnTo>
                <a:close/>
              </a:path>
            </a:pathLst>
          </a:custGeom>
          <a:solidFill>
            <a:srgbClr val="474C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90" name="任意多边形 89"/>
          <p:cNvSpPr/>
          <p:nvPr>
            <p:custDataLst>
              <p:tags r:id="rId64"/>
            </p:custDataLst>
          </p:nvPr>
        </p:nvSpPr>
        <p:spPr bwMode="auto">
          <a:xfrm>
            <a:off x="1274643" y="2925147"/>
            <a:ext cx="617748" cy="955071"/>
          </a:xfrm>
          <a:custGeom>
            <a:avLst/>
            <a:gdLst>
              <a:gd name="T0" fmla="*/ 408 w 608"/>
              <a:gd name="T1" fmla="*/ 4 h 940"/>
              <a:gd name="T2" fmla="*/ 290 w 608"/>
              <a:gd name="T3" fmla="*/ 160 h 940"/>
              <a:gd name="T4" fmla="*/ 186 w 608"/>
              <a:gd name="T5" fmla="*/ 314 h 940"/>
              <a:gd name="T6" fmla="*/ 116 w 608"/>
              <a:gd name="T7" fmla="*/ 426 h 940"/>
              <a:gd name="T8" fmla="*/ 58 w 608"/>
              <a:gd name="T9" fmla="*/ 538 h 940"/>
              <a:gd name="T10" fmla="*/ 16 w 608"/>
              <a:gd name="T11" fmla="*/ 638 h 940"/>
              <a:gd name="T12" fmla="*/ 6 w 608"/>
              <a:gd name="T13" fmla="*/ 682 h 940"/>
              <a:gd name="T14" fmla="*/ 0 w 608"/>
              <a:gd name="T15" fmla="*/ 722 h 940"/>
              <a:gd name="T16" fmla="*/ 0 w 608"/>
              <a:gd name="T17" fmla="*/ 776 h 940"/>
              <a:gd name="T18" fmla="*/ 6 w 608"/>
              <a:gd name="T19" fmla="*/ 810 h 940"/>
              <a:gd name="T20" fmla="*/ 18 w 608"/>
              <a:gd name="T21" fmla="*/ 840 h 940"/>
              <a:gd name="T22" fmla="*/ 32 w 608"/>
              <a:gd name="T23" fmla="*/ 866 h 940"/>
              <a:gd name="T24" fmla="*/ 54 w 608"/>
              <a:gd name="T25" fmla="*/ 888 h 940"/>
              <a:gd name="T26" fmla="*/ 80 w 608"/>
              <a:gd name="T27" fmla="*/ 908 h 940"/>
              <a:gd name="T28" fmla="*/ 112 w 608"/>
              <a:gd name="T29" fmla="*/ 922 h 940"/>
              <a:gd name="T30" fmla="*/ 148 w 608"/>
              <a:gd name="T31" fmla="*/ 932 h 940"/>
              <a:gd name="T32" fmla="*/ 192 w 608"/>
              <a:gd name="T33" fmla="*/ 938 h 940"/>
              <a:gd name="T34" fmla="*/ 242 w 608"/>
              <a:gd name="T35" fmla="*/ 940 h 940"/>
              <a:gd name="T36" fmla="*/ 328 w 608"/>
              <a:gd name="T37" fmla="*/ 932 h 940"/>
              <a:gd name="T38" fmla="*/ 466 w 608"/>
              <a:gd name="T39" fmla="*/ 904 h 940"/>
              <a:gd name="T40" fmla="*/ 544 w 608"/>
              <a:gd name="T41" fmla="*/ 882 h 940"/>
              <a:gd name="T42" fmla="*/ 578 w 608"/>
              <a:gd name="T43" fmla="*/ 832 h 940"/>
              <a:gd name="T44" fmla="*/ 600 w 608"/>
              <a:gd name="T45" fmla="*/ 786 h 940"/>
              <a:gd name="T46" fmla="*/ 608 w 608"/>
              <a:gd name="T47" fmla="*/ 752 h 940"/>
              <a:gd name="T48" fmla="*/ 606 w 608"/>
              <a:gd name="T49" fmla="*/ 720 h 940"/>
              <a:gd name="T50" fmla="*/ 592 w 608"/>
              <a:gd name="T51" fmla="*/ 692 h 940"/>
              <a:gd name="T52" fmla="*/ 578 w 608"/>
              <a:gd name="T53" fmla="*/ 682 h 940"/>
              <a:gd name="T54" fmla="*/ 528 w 608"/>
              <a:gd name="T55" fmla="*/ 708 h 940"/>
              <a:gd name="T56" fmla="*/ 448 w 608"/>
              <a:gd name="T57" fmla="*/ 746 h 940"/>
              <a:gd name="T58" fmla="*/ 384 w 608"/>
              <a:gd name="T59" fmla="*/ 766 h 940"/>
              <a:gd name="T60" fmla="*/ 318 w 608"/>
              <a:gd name="T61" fmla="*/ 780 h 940"/>
              <a:gd name="T62" fmla="*/ 274 w 608"/>
              <a:gd name="T63" fmla="*/ 780 h 940"/>
              <a:gd name="T64" fmla="*/ 248 w 608"/>
              <a:gd name="T65" fmla="*/ 772 h 940"/>
              <a:gd name="T66" fmla="*/ 224 w 608"/>
              <a:gd name="T67" fmla="*/ 760 h 940"/>
              <a:gd name="T68" fmla="*/ 204 w 608"/>
              <a:gd name="T69" fmla="*/ 742 h 940"/>
              <a:gd name="T70" fmla="*/ 198 w 608"/>
              <a:gd name="T71" fmla="*/ 730 h 940"/>
              <a:gd name="T72" fmla="*/ 186 w 608"/>
              <a:gd name="T73" fmla="*/ 704 h 940"/>
              <a:gd name="T74" fmla="*/ 182 w 608"/>
              <a:gd name="T75" fmla="*/ 678 h 940"/>
              <a:gd name="T76" fmla="*/ 184 w 608"/>
              <a:gd name="T77" fmla="*/ 648 h 940"/>
              <a:gd name="T78" fmla="*/ 200 w 608"/>
              <a:gd name="T79" fmla="*/ 588 h 940"/>
              <a:gd name="T80" fmla="*/ 236 w 608"/>
              <a:gd name="T81" fmla="*/ 522 h 940"/>
              <a:gd name="T82" fmla="*/ 282 w 608"/>
              <a:gd name="T83" fmla="*/ 452 h 940"/>
              <a:gd name="T84" fmla="*/ 366 w 608"/>
              <a:gd name="T85" fmla="*/ 338 h 940"/>
              <a:gd name="T86" fmla="*/ 452 w 608"/>
              <a:gd name="T87" fmla="*/ 218 h 940"/>
              <a:gd name="T88" fmla="*/ 480 w 608"/>
              <a:gd name="T89" fmla="*/ 178 h 940"/>
              <a:gd name="T90" fmla="*/ 490 w 608"/>
              <a:gd name="T91" fmla="*/ 146 h 940"/>
              <a:gd name="T92" fmla="*/ 500 w 608"/>
              <a:gd name="T93" fmla="*/ 96 h 940"/>
              <a:gd name="T94" fmla="*/ 500 w 608"/>
              <a:gd name="T95" fmla="*/ 60 h 940"/>
              <a:gd name="T96" fmla="*/ 490 w 608"/>
              <a:gd name="T97" fmla="*/ 30 h 940"/>
              <a:gd name="T98" fmla="*/ 476 w 608"/>
              <a:gd name="T99" fmla="*/ 12 h 940"/>
              <a:gd name="T100" fmla="*/ 462 w 608"/>
              <a:gd name="T101" fmla="*/ 4 h 940"/>
              <a:gd name="T102" fmla="*/ 444 w 608"/>
              <a:gd name="T103" fmla="*/ 0 h 940"/>
              <a:gd name="T104" fmla="*/ 408 w 608"/>
              <a:gd name="T105" fmla="*/ 4 h 9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08" h="940">
                <a:moveTo>
                  <a:pt x="408" y="4"/>
                </a:moveTo>
                <a:lnTo>
                  <a:pt x="408" y="4"/>
                </a:lnTo>
                <a:lnTo>
                  <a:pt x="350" y="80"/>
                </a:lnTo>
                <a:lnTo>
                  <a:pt x="290" y="160"/>
                </a:lnTo>
                <a:lnTo>
                  <a:pt x="222" y="260"/>
                </a:lnTo>
                <a:lnTo>
                  <a:pt x="186" y="314"/>
                </a:lnTo>
                <a:lnTo>
                  <a:pt x="150" y="370"/>
                </a:lnTo>
                <a:lnTo>
                  <a:pt x="116" y="426"/>
                </a:lnTo>
                <a:lnTo>
                  <a:pt x="84" y="482"/>
                </a:lnTo>
                <a:lnTo>
                  <a:pt x="58" y="538"/>
                </a:lnTo>
                <a:lnTo>
                  <a:pt x="34" y="590"/>
                </a:lnTo>
                <a:lnTo>
                  <a:pt x="16" y="638"/>
                </a:lnTo>
                <a:lnTo>
                  <a:pt x="10" y="660"/>
                </a:lnTo>
                <a:lnTo>
                  <a:pt x="6" y="682"/>
                </a:lnTo>
                <a:lnTo>
                  <a:pt x="6" y="682"/>
                </a:lnTo>
                <a:lnTo>
                  <a:pt x="0" y="722"/>
                </a:lnTo>
                <a:lnTo>
                  <a:pt x="0" y="758"/>
                </a:lnTo>
                <a:lnTo>
                  <a:pt x="0" y="776"/>
                </a:lnTo>
                <a:lnTo>
                  <a:pt x="2" y="794"/>
                </a:lnTo>
                <a:lnTo>
                  <a:pt x="6" y="810"/>
                </a:lnTo>
                <a:lnTo>
                  <a:pt x="12" y="824"/>
                </a:lnTo>
                <a:lnTo>
                  <a:pt x="18" y="840"/>
                </a:lnTo>
                <a:lnTo>
                  <a:pt x="24" y="852"/>
                </a:lnTo>
                <a:lnTo>
                  <a:pt x="32" y="866"/>
                </a:lnTo>
                <a:lnTo>
                  <a:pt x="42" y="878"/>
                </a:lnTo>
                <a:lnTo>
                  <a:pt x="54" y="888"/>
                </a:lnTo>
                <a:lnTo>
                  <a:pt x="66" y="898"/>
                </a:lnTo>
                <a:lnTo>
                  <a:pt x="80" y="908"/>
                </a:lnTo>
                <a:lnTo>
                  <a:pt x="94" y="916"/>
                </a:lnTo>
                <a:lnTo>
                  <a:pt x="112" y="922"/>
                </a:lnTo>
                <a:lnTo>
                  <a:pt x="130" y="928"/>
                </a:lnTo>
                <a:lnTo>
                  <a:pt x="148" y="932"/>
                </a:lnTo>
                <a:lnTo>
                  <a:pt x="170" y="936"/>
                </a:lnTo>
                <a:lnTo>
                  <a:pt x="192" y="938"/>
                </a:lnTo>
                <a:lnTo>
                  <a:pt x="216" y="940"/>
                </a:lnTo>
                <a:lnTo>
                  <a:pt x="242" y="940"/>
                </a:lnTo>
                <a:lnTo>
                  <a:pt x="268" y="938"/>
                </a:lnTo>
                <a:lnTo>
                  <a:pt x="328" y="932"/>
                </a:lnTo>
                <a:lnTo>
                  <a:pt x="392" y="920"/>
                </a:lnTo>
                <a:lnTo>
                  <a:pt x="466" y="904"/>
                </a:lnTo>
                <a:lnTo>
                  <a:pt x="544" y="882"/>
                </a:lnTo>
                <a:lnTo>
                  <a:pt x="544" y="882"/>
                </a:lnTo>
                <a:lnTo>
                  <a:pt x="562" y="858"/>
                </a:lnTo>
                <a:lnTo>
                  <a:pt x="578" y="832"/>
                </a:lnTo>
                <a:lnTo>
                  <a:pt x="594" y="802"/>
                </a:lnTo>
                <a:lnTo>
                  <a:pt x="600" y="786"/>
                </a:lnTo>
                <a:lnTo>
                  <a:pt x="604" y="768"/>
                </a:lnTo>
                <a:lnTo>
                  <a:pt x="608" y="752"/>
                </a:lnTo>
                <a:lnTo>
                  <a:pt x="608" y="736"/>
                </a:lnTo>
                <a:lnTo>
                  <a:pt x="606" y="720"/>
                </a:lnTo>
                <a:lnTo>
                  <a:pt x="600" y="706"/>
                </a:lnTo>
                <a:lnTo>
                  <a:pt x="592" y="692"/>
                </a:lnTo>
                <a:lnTo>
                  <a:pt x="578" y="682"/>
                </a:lnTo>
                <a:lnTo>
                  <a:pt x="578" y="682"/>
                </a:lnTo>
                <a:lnTo>
                  <a:pt x="564" y="688"/>
                </a:lnTo>
                <a:lnTo>
                  <a:pt x="528" y="708"/>
                </a:lnTo>
                <a:lnTo>
                  <a:pt x="478" y="732"/>
                </a:lnTo>
                <a:lnTo>
                  <a:pt x="448" y="746"/>
                </a:lnTo>
                <a:lnTo>
                  <a:pt x="416" y="756"/>
                </a:lnTo>
                <a:lnTo>
                  <a:pt x="384" y="766"/>
                </a:lnTo>
                <a:lnTo>
                  <a:pt x="350" y="774"/>
                </a:lnTo>
                <a:lnTo>
                  <a:pt x="318" y="780"/>
                </a:lnTo>
                <a:lnTo>
                  <a:pt x="288" y="780"/>
                </a:lnTo>
                <a:lnTo>
                  <a:pt x="274" y="780"/>
                </a:lnTo>
                <a:lnTo>
                  <a:pt x="260" y="776"/>
                </a:lnTo>
                <a:lnTo>
                  <a:pt x="248" y="772"/>
                </a:lnTo>
                <a:lnTo>
                  <a:pt x="236" y="768"/>
                </a:lnTo>
                <a:lnTo>
                  <a:pt x="224" y="760"/>
                </a:lnTo>
                <a:lnTo>
                  <a:pt x="214" y="752"/>
                </a:lnTo>
                <a:lnTo>
                  <a:pt x="204" y="742"/>
                </a:lnTo>
                <a:lnTo>
                  <a:pt x="198" y="730"/>
                </a:lnTo>
                <a:lnTo>
                  <a:pt x="198" y="730"/>
                </a:lnTo>
                <a:lnTo>
                  <a:pt x="190" y="718"/>
                </a:lnTo>
                <a:lnTo>
                  <a:pt x="186" y="704"/>
                </a:lnTo>
                <a:lnTo>
                  <a:pt x="184" y="692"/>
                </a:lnTo>
                <a:lnTo>
                  <a:pt x="182" y="678"/>
                </a:lnTo>
                <a:lnTo>
                  <a:pt x="182" y="664"/>
                </a:lnTo>
                <a:lnTo>
                  <a:pt x="184" y="648"/>
                </a:lnTo>
                <a:lnTo>
                  <a:pt x="190" y="618"/>
                </a:lnTo>
                <a:lnTo>
                  <a:pt x="200" y="588"/>
                </a:lnTo>
                <a:lnTo>
                  <a:pt x="216" y="556"/>
                </a:lnTo>
                <a:lnTo>
                  <a:pt x="236" y="522"/>
                </a:lnTo>
                <a:lnTo>
                  <a:pt x="258" y="486"/>
                </a:lnTo>
                <a:lnTo>
                  <a:pt x="282" y="452"/>
                </a:lnTo>
                <a:lnTo>
                  <a:pt x="308" y="414"/>
                </a:lnTo>
                <a:lnTo>
                  <a:pt x="366" y="338"/>
                </a:lnTo>
                <a:lnTo>
                  <a:pt x="424" y="260"/>
                </a:lnTo>
                <a:lnTo>
                  <a:pt x="452" y="218"/>
                </a:lnTo>
                <a:lnTo>
                  <a:pt x="480" y="178"/>
                </a:lnTo>
                <a:lnTo>
                  <a:pt x="480" y="178"/>
                </a:lnTo>
                <a:lnTo>
                  <a:pt x="484" y="168"/>
                </a:lnTo>
                <a:lnTo>
                  <a:pt x="490" y="146"/>
                </a:lnTo>
                <a:lnTo>
                  <a:pt x="498" y="114"/>
                </a:lnTo>
                <a:lnTo>
                  <a:pt x="500" y="96"/>
                </a:lnTo>
                <a:lnTo>
                  <a:pt x="500" y="78"/>
                </a:lnTo>
                <a:lnTo>
                  <a:pt x="500" y="60"/>
                </a:lnTo>
                <a:lnTo>
                  <a:pt x="496" y="44"/>
                </a:lnTo>
                <a:lnTo>
                  <a:pt x="490" y="30"/>
                </a:lnTo>
                <a:lnTo>
                  <a:pt x="482" y="18"/>
                </a:lnTo>
                <a:lnTo>
                  <a:pt x="476" y="12"/>
                </a:lnTo>
                <a:lnTo>
                  <a:pt x="470" y="8"/>
                </a:lnTo>
                <a:lnTo>
                  <a:pt x="462" y="4"/>
                </a:lnTo>
                <a:lnTo>
                  <a:pt x="454" y="2"/>
                </a:lnTo>
                <a:lnTo>
                  <a:pt x="444" y="0"/>
                </a:lnTo>
                <a:lnTo>
                  <a:pt x="434" y="0"/>
                </a:lnTo>
                <a:lnTo>
                  <a:pt x="408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91" name="任意多边形 90"/>
          <p:cNvSpPr/>
          <p:nvPr>
            <p:custDataLst>
              <p:tags r:id="rId65"/>
            </p:custDataLst>
          </p:nvPr>
        </p:nvSpPr>
        <p:spPr bwMode="auto">
          <a:xfrm>
            <a:off x="1668864" y="3431132"/>
            <a:ext cx="479568" cy="377964"/>
          </a:xfrm>
          <a:custGeom>
            <a:avLst/>
            <a:gdLst>
              <a:gd name="T0" fmla="*/ 232 w 472"/>
              <a:gd name="T1" fmla="*/ 364 h 372"/>
              <a:gd name="T2" fmla="*/ 162 w 472"/>
              <a:gd name="T3" fmla="*/ 372 h 372"/>
              <a:gd name="T4" fmla="*/ 122 w 472"/>
              <a:gd name="T5" fmla="*/ 360 h 372"/>
              <a:gd name="T6" fmla="*/ 82 w 472"/>
              <a:gd name="T7" fmla="*/ 334 h 372"/>
              <a:gd name="T8" fmla="*/ 56 w 472"/>
              <a:gd name="T9" fmla="*/ 306 h 372"/>
              <a:gd name="T10" fmla="*/ 24 w 472"/>
              <a:gd name="T11" fmla="*/ 256 h 372"/>
              <a:gd name="T12" fmla="*/ 4 w 472"/>
              <a:gd name="T13" fmla="*/ 202 h 372"/>
              <a:gd name="T14" fmla="*/ 0 w 472"/>
              <a:gd name="T15" fmla="*/ 152 h 372"/>
              <a:gd name="T16" fmla="*/ 6 w 472"/>
              <a:gd name="T17" fmla="*/ 110 h 372"/>
              <a:gd name="T18" fmla="*/ 26 w 472"/>
              <a:gd name="T19" fmla="*/ 80 h 372"/>
              <a:gd name="T20" fmla="*/ 48 w 472"/>
              <a:gd name="T21" fmla="*/ 70 h 372"/>
              <a:gd name="T22" fmla="*/ 70 w 472"/>
              <a:gd name="T23" fmla="*/ 80 h 372"/>
              <a:gd name="T24" fmla="*/ 78 w 472"/>
              <a:gd name="T25" fmla="*/ 122 h 372"/>
              <a:gd name="T26" fmla="*/ 82 w 472"/>
              <a:gd name="T27" fmla="*/ 160 h 372"/>
              <a:gd name="T28" fmla="*/ 98 w 472"/>
              <a:gd name="T29" fmla="*/ 192 h 372"/>
              <a:gd name="T30" fmla="*/ 114 w 472"/>
              <a:gd name="T31" fmla="*/ 200 h 372"/>
              <a:gd name="T32" fmla="*/ 108 w 472"/>
              <a:gd name="T33" fmla="*/ 156 h 372"/>
              <a:gd name="T34" fmla="*/ 110 w 472"/>
              <a:gd name="T35" fmla="*/ 72 h 372"/>
              <a:gd name="T36" fmla="*/ 122 w 472"/>
              <a:gd name="T37" fmla="*/ 34 h 372"/>
              <a:gd name="T38" fmla="*/ 136 w 472"/>
              <a:gd name="T39" fmla="*/ 16 h 372"/>
              <a:gd name="T40" fmla="*/ 158 w 472"/>
              <a:gd name="T41" fmla="*/ 4 h 372"/>
              <a:gd name="T42" fmla="*/ 194 w 472"/>
              <a:gd name="T43" fmla="*/ 8 h 372"/>
              <a:gd name="T44" fmla="*/ 202 w 472"/>
              <a:gd name="T45" fmla="*/ 22 h 372"/>
              <a:gd name="T46" fmla="*/ 198 w 472"/>
              <a:gd name="T47" fmla="*/ 42 h 372"/>
              <a:gd name="T48" fmla="*/ 194 w 472"/>
              <a:gd name="T49" fmla="*/ 58 h 372"/>
              <a:gd name="T50" fmla="*/ 196 w 472"/>
              <a:gd name="T51" fmla="*/ 122 h 372"/>
              <a:gd name="T52" fmla="*/ 210 w 472"/>
              <a:gd name="T53" fmla="*/ 188 h 372"/>
              <a:gd name="T54" fmla="*/ 218 w 472"/>
              <a:gd name="T55" fmla="*/ 126 h 372"/>
              <a:gd name="T56" fmla="*/ 238 w 472"/>
              <a:gd name="T57" fmla="*/ 70 h 372"/>
              <a:gd name="T58" fmla="*/ 260 w 472"/>
              <a:gd name="T59" fmla="*/ 50 h 372"/>
              <a:gd name="T60" fmla="*/ 286 w 472"/>
              <a:gd name="T61" fmla="*/ 46 h 372"/>
              <a:gd name="T62" fmla="*/ 306 w 472"/>
              <a:gd name="T63" fmla="*/ 62 h 372"/>
              <a:gd name="T64" fmla="*/ 312 w 472"/>
              <a:gd name="T65" fmla="*/ 86 h 372"/>
              <a:gd name="T66" fmla="*/ 306 w 472"/>
              <a:gd name="T67" fmla="*/ 100 h 372"/>
              <a:gd name="T68" fmla="*/ 290 w 472"/>
              <a:gd name="T69" fmla="*/ 144 h 372"/>
              <a:gd name="T70" fmla="*/ 282 w 472"/>
              <a:gd name="T71" fmla="*/ 188 h 372"/>
              <a:gd name="T72" fmla="*/ 290 w 472"/>
              <a:gd name="T73" fmla="*/ 234 h 372"/>
              <a:gd name="T74" fmla="*/ 310 w 472"/>
              <a:gd name="T75" fmla="*/ 246 h 372"/>
              <a:gd name="T76" fmla="*/ 328 w 472"/>
              <a:gd name="T77" fmla="*/ 240 h 372"/>
              <a:gd name="T78" fmla="*/ 346 w 472"/>
              <a:gd name="T79" fmla="*/ 228 h 372"/>
              <a:gd name="T80" fmla="*/ 396 w 472"/>
              <a:gd name="T81" fmla="*/ 206 h 372"/>
              <a:gd name="T82" fmla="*/ 434 w 472"/>
              <a:gd name="T83" fmla="*/ 202 h 372"/>
              <a:gd name="T84" fmla="*/ 448 w 472"/>
              <a:gd name="T85" fmla="*/ 210 h 372"/>
              <a:gd name="T86" fmla="*/ 464 w 472"/>
              <a:gd name="T87" fmla="*/ 238 h 372"/>
              <a:gd name="T88" fmla="*/ 472 w 472"/>
              <a:gd name="T89" fmla="*/ 260 h 372"/>
              <a:gd name="T90" fmla="*/ 358 w 472"/>
              <a:gd name="T91" fmla="*/ 314 h 372"/>
              <a:gd name="T92" fmla="*/ 252 w 472"/>
              <a:gd name="T93" fmla="*/ 358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72" h="372">
                <a:moveTo>
                  <a:pt x="252" y="358"/>
                </a:moveTo>
                <a:lnTo>
                  <a:pt x="252" y="358"/>
                </a:lnTo>
                <a:lnTo>
                  <a:pt x="232" y="364"/>
                </a:lnTo>
                <a:lnTo>
                  <a:pt x="210" y="370"/>
                </a:lnTo>
                <a:lnTo>
                  <a:pt x="186" y="372"/>
                </a:lnTo>
                <a:lnTo>
                  <a:pt x="162" y="372"/>
                </a:lnTo>
                <a:lnTo>
                  <a:pt x="148" y="370"/>
                </a:lnTo>
                <a:lnTo>
                  <a:pt x="136" y="366"/>
                </a:lnTo>
                <a:lnTo>
                  <a:pt x="122" y="360"/>
                </a:lnTo>
                <a:lnTo>
                  <a:pt x="110" y="354"/>
                </a:lnTo>
                <a:lnTo>
                  <a:pt x="96" y="346"/>
                </a:lnTo>
                <a:lnTo>
                  <a:pt x="82" y="334"/>
                </a:lnTo>
                <a:lnTo>
                  <a:pt x="70" y="322"/>
                </a:lnTo>
                <a:lnTo>
                  <a:pt x="56" y="306"/>
                </a:lnTo>
                <a:lnTo>
                  <a:pt x="56" y="306"/>
                </a:lnTo>
                <a:lnTo>
                  <a:pt x="44" y="290"/>
                </a:lnTo>
                <a:lnTo>
                  <a:pt x="32" y="272"/>
                </a:lnTo>
                <a:lnTo>
                  <a:pt x="24" y="256"/>
                </a:lnTo>
                <a:lnTo>
                  <a:pt x="16" y="238"/>
                </a:lnTo>
                <a:lnTo>
                  <a:pt x="10" y="220"/>
                </a:lnTo>
                <a:lnTo>
                  <a:pt x="4" y="202"/>
                </a:lnTo>
                <a:lnTo>
                  <a:pt x="2" y="184"/>
                </a:lnTo>
                <a:lnTo>
                  <a:pt x="0" y="168"/>
                </a:lnTo>
                <a:lnTo>
                  <a:pt x="0" y="152"/>
                </a:lnTo>
                <a:lnTo>
                  <a:pt x="0" y="136"/>
                </a:lnTo>
                <a:lnTo>
                  <a:pt x="2" y="122"/>
                </a:lnTo>
                <a:lnTo>
                  <a:pt x="6" y="110"/>
                </a:lnTo>
                <a:lnTo>
                  <a:pt x="12" y="98"/>
                </a:lnTo>
                <a:lnTo>
                  <a:pt x="18" y="88"/>
                </a:lnTo>
                <a:lnTo>
                  <a:pt x="26" y="80"/>
                </a:lnTo>
                <a:lnTo>
                  <a:pt x="36" y="74"/>
                </a:lnTo>
                <a:lnTo>
                  <a:pt x="36" y="74"/>
                </a:lnTo>
                <a:lnTo>
                  <a:pt x="48" y="70"/>
                </a:lnTo>
                <a:lnTo>
                  <a:pt x="56" y="68"/>
                </a:lnTo>
                <a:lnTo>
                  <a:pt x="64" y="72"/>
                </a:lnTo>
                <a:lnTo>
                  <a:pt x="70" y="80"/>
                </a:lnTo>
                <a:lnTo>
                  <a:pt x="74" y="90"/>
                </a:lnTo>
                <a:lnTo>
                  <a:pt x="78" y="104"/>
                </a:lnTo>
                <a:lnTo>
                  <a:pt x="78" y="122"/>
                </a:lnTo>
                <a:lnTo>
                  <a:pt x="80" y="142"/>
                </a:lnTo>
                <a:lnTo>
                  <a:pt x="80" y="142"/>
                </a:lnTo>
                <a:lnTo>
                  <a:pt x="82" y="160"/>
                </a:lnTo>
                <a:lnTo>
                  <a:pt x="86" y="174"/>
                </a:lnTo>
                <a:lnTo>
                  <a:pt x="92" y="186"/>
                </a:lnTo>
                <a:lnTo>
                  <a:pt x="98" y="192"/>
                </a:lnTo>
                <a:lnTo>
                  <a:pt x="104" y="196"/>
                </a:lnTo>
                <a:lnTo>
                  <a:pt x="110" y="198"/>
                </a:lnTo>
                <a:lnTo>
                  <a:pt x="114" y="200"/>
                </a:lnTo>
                <a:lnTo>
                  <a:pt x="114" y="200"/>
                </a:lnTo>
                <a:lnTo>
                  <a:pt x="112" y="180"/>
                </a:lnTo>
                <a:lnTo>
                  <a:pt x="108" y="156"/>
                </a:lnTo>
                <a:lnTo>
                  <a:pt x="108" y="130"/>
                </a:lnTo>
                <a:lnTo>
                  <a:pt x="108" y="100"/>
                </a:lnTo>
                <a:lnTo>
                  <a:pt x="110" y="72"/>
                </a:lnTo>
                <a:lnTo>
                  <a:pt x="114" y="58"/>
                </a:lnTo>
                <a:lnTo>
                  <a:pt x="118" y="46"/>
                </a:lnTo>
                <a:lnTo>
                  <a:pt x="122" y="34"/>
                </a:lnTo>
                <a:lnTo>
                  <a:pt x="130" y="24"/>
                </a:lnTo>
                <a:lnTo>
                  <a:pt x="130" y="24"/>
                </a:lnTo>
                <a:lnTo>
                  <a:pt x="136" y="16"/>
                </a:lnTo>
                <a:lnTo>
                  <a:pt x="144" y="10"/>
                </a:lnTo>
                <a:lnTo>
                  <a:pt x="150" y="6"/>
                </a:lnTo>
                <a:lnTo>
                  <a:pt x="158" y="4"/>
                </a:lnTo>
                <a:lnTo>
                  <a:pt x="172" y="0"/>
                </a:lnTo>
                <a:lnTo>
                  <a:pt x="184" y="2"/>
                </a:lnTo>
                <a:lnTo>
                  <a:pt x="194" y="8"/>
                </a:lnTo>
                <a:lnTo>
                  <a:pt x="198" y="12"/>
                </a:lnTo>
                <a:lnTo>
                  <a:pt x="200" y="16"/>
                </a:lnTo>
                <a:lnTo>
                  <a:pt x="202" y="22"/>
                </a:lnTo>
                <a:lnTo>
                  <a:pt x="202" y="28"/>
                </a:lnTo>
                <a:lnTo>
                  <a:pt x="202" y="34"/>
                </a:lnTo>
                <a:lnTo>
                  <a:pt x="198" y="42"/>
                </a:lnTo>
                <a:lnTo>
                  <a:pt x="198" y="42"/>
                </a:lnTo>
                <a:lnTo>
                  <a:pt x="196" y="48"/>
                </a:lnTo>
                <a:lnTo>
                  <a:pt x="194" y="58"/>
                </a:lnTo>
                <a:lnTo>
                  <a:pt x="192" y="78"/>
                </a:lnTo>
                <a:lnTo>
                  <a:pt x="192" y="98"/>
                </a:lnTo>
                <a:lnTo>
                  <a:pt x="196" y="122"/>
                </a:lnTo>
                <a:lnTo>
                  <a:pt x="202" y="162"/>
                </a:lnTo>
                <a:lnTo>
                  <a:pt x="210" y="188"/>
                </a:lnTo>
                <a:lnTo>
                  <a:pt x="210" y="188"/>
                </a:lnTo>
                <a:lnTo>
                  <a:pt x="212" y="170"/>
                </a:lnTo>
                <a:lnTo>
                  <a:pt x="214" y="150"/>
                </a:lnTo>
                <a:lnTo>
                  <a:pt x="218" y="126"/>
                </a:lnTo>
                <a:lnTo>
                  <a:pt x="224" y="102"/>
                </a:lnTo>
                <a:lnTo>
                  <a:pt x="232" y="80"/>
                </a:lnTo>
                <a:lnTo>
                  <a:pt x="238" y="70"/>
                </a:lnTo>
                <a:lnTo>
                  <a:pt x="244" y="62"/>
                </a:lnTo>
                <a:lnTo>
                  <a:pt x="252" y="54"/>
                </a:lnTo>
                <a:lnTo>
                  <a:pt x="260" y="50"/>
                </a:lnTo>
                <a:lnTo>
                  <a:pt x="260" y="50"/>
                </a:lnTo>
                <a:lnTo>
                  <a:pt x="274" y="46"/>
                </a:lnTo>
                <a:lnTo>
                  <a:pt x="286" y="46"/>
                </a:lnTo>
                <a:lnTo>
                  <a:pt x="294" y="50"/>
                </a:lnTo>
                <a:lnTo>
                  <a:pt x="302" y="54"/>
                </a:lnTo>
                <a:lnTo>
                  <a:pt x="306" y="62"/>
                </a:lnTo>
                <a:lnTo>
                  <a:pt x="310" y="68"/>
                </a:lnTo>
                <a:lnTo>
                  <a:pt x="312" y="78"/>
                </a:lnTo>
                <a:lnTo>
                  <a:pt x="312" y="86"/>
                </a:lnTo>
                <a:lnTo>
                  <a:pt x="312" y="86"/>
                </a:lnTo>
                <a:lnTo>
                  <a:pt x="310" y="92"/>
                </a:lnTo>
                <a:lnTo>
                  <a:pt x="306" y="100"/>
                </a:lnTo>
                <a:lnTo>
                  <a:pt x="298" y="118"/>
                </a:lnTo>
                <a:lnTo>
                  <a:pt x="294" y="130"/>
                </a:lnTo>
                <a:lnTo>
                  <a:pt x="290" y="144"/>
                </a:lnTo>
                <a:lnTo>
                  <a:pt x="286" y="164"/>
                </a:lnTo>
                <a:lnTo>
                  <a:pt x="282" y="188"/>
                </a:lnTo>
                <a:lnTo>
                  <a:pt x="282" y="188"/>
                </a:lnTo>
                <a:lnTo>
                  <a:pt x="282" y="212"/>
                </a:lnTo>
                <a:lnTo>
                  <a:pt x="286" y="228"/>
                </a:lnTo>
                <a:lnTo>
                  <a:pt x="290" y="234"/>
                </a:lnTo>
                <a:lnTo>
                  <a:pt x="292" y="240"/>
                </a:lnTo>
                <a:lnTo>
                  <a:pt x="300" y="244"/>
                </a:lnTo>
                <a:lnTo>
                  <a:pt x="310" y="246"/>
                </a:lnTo>
                <a:lnTo>
                  <a:pt x="318" y="246"/>
                </a:lnTo>
                <a:lnTo>
                  <a:pt x="324" y="242"/>
                </a:lnTo>
                <a:lnTo>
                  <a:pt x="328" y="240"/>
                </a:lnTo>
                <a:lnTo>
                  <a:pt x="328" y="240"/>
                </a:lnTo>
                <a:lnTo>
                  <a:pt x="334" y="234"/>
                </a:lnTo>
                <a:lnTo>
                  <a:pt x="346" y="228"/>
                </a:lnTo>
                <a:lnTo>
                  <a:pt x="360" y="220"/>
                </a:lnTo>
                <a:lnTo>
                  <a:pt x="378" y="212"/>
                </a:lnTo>
                <a:lnTo>
                  <a:pt x="396" y="206"/>
                </a:lnTo>
                <a:lnTo>
                  <a:pt x="412" y="202"/>
                </a:lnTo>
                <a:lnTo>
                  <a:pt x="428" y="200"/>
                </a:lnTo>
                <a:lnTo>
                  <a:pt x="434" y="202"/>
                </a:lnTo>
                <a:lnTo>
                  <a:pt x="440" y="204"/>
                </a:lnTo>
                <a:lnTo>
                  <a:pt x="440" y="204"/>
                </a:lnTo>
                <a:lnTo>
                  <a:pt x="448" y="210"/>
                </a:lnTo>
                <a:lnTo>
                  <a:pt x="454" y="218"/>
                </a:lnTo>
                <a:lnTo>
                  <a:pt x="460" y="228"/>
                </a:lnTo>
                <a:lnTo>
                  <a:pt x="464" y="238"/>
                </a:lnTo>
                <a:lnTo>
                  <a:pt x="470" y="252"/>
                </a:lnTo>
                <a:lnTo>
                  <a:pt x="472" y="260"/>
                </a:lnTo>
                <a:lnTo>
                  <a:pt x="472" y="260"/>
                </a:lnTo>
                <a:lnTo>
                  <a:pt x="430" y="280"/>
                </a:lnTo>
                <a:lnTo>
                  <a:pt x="358" y="314"/>
                </a:lnTo>
                <a:lnTo>
                  <a:pt x="358" y="314"/>
                </a:lnTo>
                <a:lnTo>
                  <a:pt x="330" y="328"/>
                </a:lnTo>
                <a:lnTo>
                  <a:pt x="304" y="338"/>
                </a:lnTo>
                <a:lnTo>
                  <a:pt x="252" y="358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92" name="任意多边形 91"/>
          <p:cNvSpPr/>
          <p:nvPr>
            <p:custDataLst>
              <p:tags r:id="rId66"/>
            </p:custDataLst>
          </p:nvPr>
        </p:nvSpPr>
        <p:spPr bwMode="auto">
          <a:xfrm>
            <a:off x="1668864" y="3431132"/>
            <a:ext cx="479568" cy="377964"/>
          </a:xfrm>
          <a:custGeom>
            <a:avLst/>
            <a:gdLst>
              <a:gd name="T0" fmla="*/ 232 w 472"/>
              <a:gd name="T1" fmla="*/ 364 h 372"/>
              <a:gd name="T2" fmla="*/ 162 w 472"/>
              <a:gd name="T3" fmla="*/ 372 h 372"/>
              <a:gd name="T4" fmla="*/ 122 w 472"/>
              <a:gd name="T5" fmla="*/ 360 h 372"/>
              <a:gd name="T6" fmla="*/ 82 w 472"/>
              <a:gd name="T7" fmla="*/ 334 h 372"/>
              <a:gd name="T8" fmla="*/ 56 w 472"/>
              <a:gd name="T9" fmla="*/ 306 h 372"/>
              <a:gd name="T10" fmla="*/ 24 w 472"/>
              <a:gd name="T11" fmla="*/ 256 h 372"/>
              <a:gd name="T12" fmla="*/ 4 w 472"/>
              <a:gd name="T13" fmla="*/ 202 h 372"/>
              <a:gd name="T14" fmla="*/ 0 w 472"/>
              <a:gd name="T15" fmla="*/ 152 h 372"/>
              <a:gd name="T16" fmla="*/ 6 w 472"/>
              <a:gd name="T17" fmla="*/ 110 h 372"/>
              <a:gd name="T18" fmla="*/ 26 w 472"/>
              <a:gd name="T19" fmla="*/ 80 h 372"/>
              <a:gd name="T20" fmla="*/ 48 w 472"/>
              <a:gd name="T21" fmla="*/ 70 h 372"/>
              <a:gd name="T22" fmla="*/ 70 w 472"/>
              <a:gd name="T23" fmla="*/ 80 h 372"/>
              <a:gd name="T24" fmla="*/ 78 w 472"/>
              <a:gd name="T25" fmla="*/ 122 h 372"/>
              <a:gd name="T26" fmla="*/ 82 w 472"/>
              <a:gd name="T27" fmla="*/ 160 h 372"/>
              <a:gd name="T28" fmla="*/ 98 w 472"/>
              <a:gd name="T29" fmla="*/ 192 h 372"/>
              <a:gd name="T30" fmla="*/ 114 w 472"/>
              <a:gd name="T31" fmla="*/ 200 h 372"/>
              <a:gd name="T32" fmla="*/ 108 w 472"/>
              <a:gd name="T33" fmla="*/ 156 h 372"/>
              <a:gd name="T34" fmla="*/ 110 w 472"/>
              <a:gd name="T35" fmla="*/ 72 h 372"/>
              <a:gd name="T36" fmla="*/ 122 w 472"/>
              <a:gd name="T37" fmla="*/ 34 h 372"/>
              <a:gd name="T38" fmla="*/ 136 w 472"/>
              <a:gd name="T39" fmla="*/ 16 h 372"/>
              <a:gd name="T40" fmla="*/ 158 w 472"/>
              <a:gd name="T41" fmla="*/ 4 h 372"/>
              <a:gd name="T42" fmla="*/ 194 w 472"/>
              <a:gd name="T43" fmla="*/ 8 h 372"/>
              <a:gd name="T44" fmla="*/ 202 w 472"/>
              <a:gd name="T45" fmla="*/ 22 h 372"/>
              <a:gd name="T46" fmla="*/ 198 w 472"/>
              <a:gd name="T47" fmla="*/ 42 h 372"/>
              <a:gd name="T48" fmla="*/ 194 w 472"/>
              <a:gd name="T49" fmla="*/ 58 h 372"/>
              <a:gd name="T50" fmla="*/ 196 w 472"/>
              <a:gd name="T51" fmla="*/ 122 h 372"/>
              <a:gd name="T52" fmla="*/ 210 w 472"/>
              <a:gd name="T53" fmla="*/ 188 h 372"/>
              <a:gd name="T54" fmla="*/ 218 w 472"/>
              <a:gd name="T55" fmla="*/ 126 h 372"/>
              <a:gd name="T56" fmla="*/ 238 w 472"/>
              <a:gd name="T57" fmla="*/ 70 h 372"/>
              <a:gd name="T58" fmla="*/ 260 w 472"/>
              <a:gd name="T59" fmla="*/ 50 h 372"/>
              <a:gd name="T60" fmla="*/ 286 w 472"/>
              <a:gd name="T61" fmla="*/ 46 h 372"/>
              <a:gd name="T62" fmla="*/ 306 w 472"/>
              <a:gd name="T63" fmla="*/ 62 h 372"/>
              <a:gd name="T64" fmla="*/ 312 w 472"/>
              <a:gd name="T65" fmla="*/ 86 h 372"/>
              <a:gd name="T66" fmla="*/ 306 w 472"/>
              <a:gd name="T67" fmla="*/ 100 h 372"/>
              <a:gd name="T68" fmla="*/ 290 w 472"/>
              <a:gd name="T69" fmla="*/ 144 h 372"/>
              <a:gd name="T70" fmla="*/ 282 w 472"/>
              <a:gd name="T71" fmla="*/ 188 h 372"/>
              <a:gd name="T72" fmla="*/ 290 w 472"/>
              <a:gd name="T73" fmla="*/ 234 h 372"/>
              <a:gd name="T74" fmla="*/ 310 w 472"/>
              <a:gd name="T75" fmla="*/ 246 h 372"/>
              <a:gd name="T76" fmla="*/ 328 w 472"/>
              <a:gd name="T77" fmla="*/ 240 h 372"/>
              <a:gd name="T78" fmla="*/ 346 w 472"/>
              <a:gd name="T79" fmla="*/ 228 h 372"/>
              <a:gd name="T80" fmla="*/ 396 w 472"/>
              <a:gd name="T81" fmla="*/ 206 h 372"/>
              <a:gd name="T82" fmla="*/ 434 w 472"/>
              <a:gd name="T83" fmla="*/ 202 h 372"/>
              <a:gd name="T84" fmla="*/ 448 w 472"/>
              <a:gd name="T85" fmla="*/ 210 h 372"/>
              <a:gd name="T86" fmla="*/ 464 w 472"/>
              <a:gd name="T87" fmla="*/ 238 h 372"/>
              <a:gd name="T88" fmla="*/ 472 w 472"/>
              <a:gd name="T89" fmla="*/ 260 h 372"/>
              <a:gd name="T90" fmla="*/ 358 w 472"/>
              <a:gd name="T91" fmla="*/ 314 h 372"/>
              <a:gd name="T92" fmla="*/ 252 w 472"/>
              <a:gd name="T93" fmla="*/ 358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72" h="372">
                <a:moveTo>
                  <a:pt x="252" y="358"/>
                </a:moveTo>
                <a:lnTo>
                  <a:pt x="252" y="358"/>
                </a:lnTo>
                <a:lnTo>
                  <a:pt x="232" y="364"/>
                </a:lnTo>
                <a:lnTo>
                  <a:pt x="210" y="370"/>
                </a:lnTo>
                <a:lnTo>
                  <a:pt x="186" y="372"/>
                </a:lnTo>
                <a:lnTo>
                  <a:pt x="162" y="372"/>
                </a:lnTo>
                <a:lnTo>
                  <a:pt x="148" y="370"/>
                </a:lnTo>
                <a:lnTo>
                  <a:pt x="136" y="366"/>
                </a:lnTo>
                <a:lnTo>
                  <a:pt x="122" y="360"/>
                </a:lnTo>
                <a:lnTo>
                  <a:pt x="110" y="354"/>
                </a:lnTo>
                <a:lnTo>
                  <a:pt x="96" y="346"/>
                </a:lnTo>
                <a:lnTo>
                  <a:pt x="82" y="334"/>
                </a:lnTo>
                <a:lnTo>
                  <a:pt x="70" y="322"/>
                </a:lnTo>
                <a:lnTo>
                  <a:pt x="56" y="306"/>
                </a:lnTo>
                <a:lnTo>
                  <a:pt x="56" y="306"/>
                </a:lnTo>
                <a:lnTo>
                  <a:pt x="44" y="290"/>
                </a:lnTo>
                <a:lnTo>
                  <a:pt x="32" y="272"/>
                </a:lnTo>
                <a:lnTo>
                  <a:pt x="24" y="256"/>
                </a:lnTo>
                <a:lnTo>
                  <a:pt x="16" y="238"/>
                </a:lnTo>
                <a:lnTo>
                  <a:pt x="10" y="220"/>
                </a:lnTo>
                <a:lnTo>
                  <a:pt x="4" y="202"/>
                </a:lnTo>
                <a:lnTo>
                  <a:pt x="2" y="184"/>
                </a:lnTo>
                <a:lnTo>
                  <a:pt x="0" y="168"/>
                </a:lnTo>
                <a:lnTo>
                  <a:pt x="0" y="152"/>
                </a:lnTo>
                <a:lnTo>
                  <a:pt x="0" y="136"/>
                </a:lnTo>
                <a:lnTo>
                  <a:pt x="2" y="122"/>
                </a:lnTo>
                <a:lnTo>
                  <a:pt x="6" y="110"/>
                </a:lnTo>
                <a:lnTo>
                  <a:pt x="12" y="98"/>
                </a:lnTo>
                <a:lnTo>
                  <a:pt x="18" y="88"/>
                </a:lnTo>
                <a:lnTo>
                  <a:pt x="26" y="80"/>
                </a:lnTo>
                <a:lnTo>
                  <a:pt x="36" y="74"/>
                </a:lnTo>
                <a:lnTo>
                  <a:pt x="36" y="74"/>
                </a:lnTo>
                <a:lnTo>
                  <a:pt x="48" y="70"/>
                </a:lnTo>
                <a:lnTo>
                  <a:pt x="56" y="68"/>
                </a:lnTo>
                <a:lnTo>
                  <a:pt x="64" y="72"/>
                </a:lnTo>
                <a:lnTo>
                  <a:pt x="70" y="80"/>
                </a:lnTo>
                <a:lnTo>
                  <a:pt x="74" y="90"/>
                </a:lnTo>
                <a:lnTo>
                  <a:pt x="78" y="104"/>
                </a:lnTo>
                <a:lnTo>
                  <a:pt x="78" y="122"/>
                </a:lnTo>
                <a:lnTo>
                  <a:pt x="80" y="142"/>
                </a:lnTo>
                <a:lnTo>
                  <a:pt x="80" y="142"/>
                </a:lnTo>
                <a:lnTo>
                  <a:pt x="82" y="160"/>
                </a:lnTo>
                <a:lnTo>
                  <a:pt x="86" y="174"/>
                </a:lnTo>
                <a:lnTo>
                  <a:pt x="92" y="186"/>
                </a:lnTo>
                <a:lnTo>
                  <a:pt x="98" y="192"/>
                </a:lnTo>
                <a:lnTo>
                  <a:pt x="104" y="196"/>
                </a:lnTo>
                <a:lnTo>
                  <a:pt x="110" y="198"/>
                </a:lnTo>
                <a:lnTo>
                  <a:pt x="114" y="200"/>
                </a:lnTo>
                <a:lnTo>
                  <a:pt x="114" y="200"/>
                </a:lnTo>
                <a:lnTo>
                  <a:pt x="112" y="180"/>
                </a:lnTo>
                <a:lnTo>
                  <a:pt x="108" y="156"/>
                </a:lnTo>
                <a:lnTo>
                  <a:pt x="108" y="130"/>
                </a:lnTo>
                <a:lnTo>
                  <a:pt x="108" y="100"/>
                </a:lnTo>
                <a:lnTo>
                  <a:pt x="110" y="72"/>
                </a:lnTo>
                <a:lnTo>
                  <a:pt x="114" y="58"/>
                </a:lnTo>
                <a:lnTo>
                  <a:pt x="118" y="46"/>
                </a:lnTo>
                <a:lnTo>
                  <a:pt x="122" y="34"/>
                </a:lnTo>
                <a:lnTo>
                  <a:pt x="130" y="24"/>
                </a:lnTo>
                <a:lnTo>
                  <a:pt x="130" y="24"/>
                </a:lnTo>
                <a:lnTo>
                  <a:pt x="136" y="16"/>
                </a:lnTo>
                <a:lnTo>
                  <a:pt x="144" y="10"/>
                </a:lnTo>
                <a:lnTo>
                  <a:pt x="150" y="6"/>
                </a:lnTo>
                <a:lnTo>
                  <a:pt x="158" y="4"/>
                </a:lnTo>
                <a:lnTo>
                  <a:pt x="172" y="0"/>
                </a:lnTo>
                <a:lnTo>
                  <a:pt x="184" y="2"/>
                </a:lnTo>
                <a:lnTo>
                  <a:pt x="194" y="8"/>
                </a:lnTo>
                <a:lnTo>
                  <a:pt x="198" y="12"/>
                </a:lnTo>
                <a:lnTo>
                  <a:pt x="200" y="16"/>
                </a:lnTo>
                <a:lnTo>
                  <a:pt x="202" y="22"/>
                </a:lnTo>
                <a:lnTo>
                  <a:pt x="202" y="28"/>
                </a:lnTo>
                <a:lnTo>
                  <a:pt x="202" y="34"/>
                </a:lnTo>
                <a:lnTo>
                  <a:pt x="198" y="42"/>
                </a:lnTo>
                <a:lnTo>
                  <a:pt x="198" y="42"/>
                </a:lnTo>
                <a:lnTo>
                  <a:pt x="196" y="48"/>
                </a:lnTo>
                <a:lnTo>
                  <a:pt x="194" y="58"/>
                </a:lnTo>
                <a:lnTo>
                  <a:pt x="192" y="78"/>
                </a:lnTo>
                <a:lnTo>
                  <a:pt x="192" y="98"/>
                </a:lnTo>
                <a:lnTo>
                  <a:pt x="196" y="122"/>
                </a:lnTo>
                <a:lnTo>
                  <a:pt x="202" y="162"/>
                </a:lnTo>
                <a:lnTo>
                  <a:pt x="210" y="188"/>
                </a:lnTo>
                <a:lnTo>
                  <a:pt x="210" y="188"/>
                </a:lnTo>
                <a:lnTo>
                  <a:pt x="212" y="170"/>
                </a:lnTo>
                <a:lnTo>
                  <a:pt x="214" y="150"/>
                </a:lnTo>
                <a:lnTo>
                  <a:pt x="218" y="126"/>
                </a:lnTo>
                <a:lnTo>
                  <a:pt x="224" y="102"/>
                </a:lnTo>
                <a:lnTo>
                  <a:pt x="232" y="80"/>
                </a:lnTo>
                <a:lnTo>
                  <a:pt x="238" y="70"/>
                </a:lnTo>
                <a:lnTo>
                  <a:pt x="244" y="62"/>
                </a:lnTo>
                <a:lnTo>
                  <a:pt x="252" y="54"/>
                </a:lnTo>
                <a:lnTo>
                  <a:pt x="260" y="50"/>
                </a:lnTo>
                <a:lnTo>
                  <a:pt x="260" y="50"/>
                </a:lnTo>
                <a:lnTo>
                  <a:pt x="274" y="46"/>
                </a:lnTo>
                <a:lnTo>
                  <a:pt x="286" y="46"/>
                </a:lnTo>
                <a:lnTo>
                  <a:pt x="294" y="50"/>
                </a:lnTo>
                <a:lnTo>
                  <a:pt x="302" y="54"/>
                </a:lnTo>
                <a:lnTo>
                  <a:pt x="306" y="62"/>
                </a:lnTo>
                <a:lnTo>
                  <a:pt x="310" y="68"/>
                </a:lnTo>
                <a:lnTo>
                  <a:pt x="312" y="78"/>
                </a:lnTo>
                <a:lnTo>
                  <a:pt x="312" y="86"/>
                </a:lnTo>
                <a:lnTo>
                  <a:pt x="312" y="86"/>
                </a:lnTo>
                <a:lnTo>
                  <a:pt x="310" y="92"/>
                </a:lnTo>
                <a:lnTo>
                  <a:pt x="306" y="100"/>
                </a:lnTo>
                <a:lnTo>
                  <a:pt x="298" y="118"/>
                </a:lnTo>
                <a:lnTo>
                  <a:pt x="294" y="130"/>
                </a:lnTo>
                <a:lnTo>
                  <a:pt x="290" y="144"/>
                </a:lnTo>
                <a:lnTo>
                  <a:pt x="286" y="164"/>
                </a:lnTo>
                <a:lnTo>
                  <a:pt x="282" y="188"/>
                </a:lnTo>
                <a:lnTo>
                  <a:pt x="282" y="188"/>
                </a:lnTo>
                <a:lnTo>
                  <a:pt x="282" y="212"/>
                </a:lnTo>
                <a:lnTo>
                  <a:pt x="286" y="228"/>
                </a:lnTo>
                <a:lnTo>
                  <a:pt x="290" y="234"/>
                </a:lnTo>
                <a:lnTo>
                  <a:pt x="292" y="240"/>
                </a:lnTo>
                <a:lnTo>
                  <a:pt x="300" y="244"/>
                </a:lnTo>
                <a:lnTo>
                  <a:pt x="310" y="246"/>
                </a:lnTo>
                <a:lnTo>
                  <a:pt x="318" y="246"/>
                </a:lnTo>
                <a:lnTo>
                  <a:pt x="324" y="242"/>
                </a:lnTo>
                <a:lnTo>
                  <a:pt x="328" y="240"/>
                </a:lnTo>
                <a:lnTo>
                  <a:pt x="328" y="240"/>
                </a:lnTo>
                <a:lnTo>
                  <a:pt x="334" y="234"/>
                </a:lnTo>
                <a:lnTo>
                  <a:pt x="346" y="228"/>
                </a:lnTo>
                <a:lnTo>
                  <a:pt x="360" y="220"/>
                </a:lnTo>
                <a:lnTo>
                  <a:pt x="378" y="212"/>
                </a:lnTo>
                <a:lnTo>
                  <a:pt x="396" y="206"/>
                </a:lnTo>
                <a:lnTo>
                  <a:pt x="412" y="202"/>
                </a:lnTo>
                <a:lnTo>
                  <a:pt x="428" y="200"/>
                </a:lnTo>
                <a:lnTo>
                  <a:pt x="434" y="202"/>
                </a:lnTo>
                <a:lnTo>
                  <a:pt x="440" y="204"/>
                </a:lnTo>
                <a:lnTo>
                  <a:pt x="440" y="204"/>
                </a:lnTo>
                <a:lnTo>
                  <a:pt x="448" y="210"/>
                </a:lnTo>
                <a:lnTo>
                  <a:pt x="454" y="218"/>
                </a:lnTo>
                <a:lnTo>
                  <a:pt x="460" y="228"/>
                </a:lnTo>
                <a:lnTo>
                  <a:pt x="464" y="238"/>
                </a:lnTo>
                <a:lnTo>
                  <a:pt x="470" y="252"/>
                </a:lnTo>
                <a:lnTo>
                  <a:pt x="472" y="260"/>
                </a:lnTo>
                <a:lnTo>
                  <a:pt x="472" y="260"/>
                </a:lnTo>
                <a:lnTo>
                  <a:pt x="430" y="280"/>
                </a:lnTo>
                <a:lnTo>
                  <a:pt x="358" y="314"/>
                </a:lnTo>
                <a:lnTo>
                  <a:pt x="358" y="314"/>
                </a:lnTo>
                <a:lnTo>
                  <a:pt x="330" y="328"/>
                </a:lnTo>
                <a:lnTo>
                  <a:pt x="304" y="338"/>
                </a:lnTo>
                <a:lnTo>
                  <a:pt x="252" y="35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93" name="任意多边形 92"/>
          <p:cNvSpPr/>
          <p:nvPr>
            <p:custDataLst>
              <p:tags r:id="rId67"/>
            </p:custDataLst>
          </p:nvPr>
        </p:nvSpPr>
        <p:spPr bwMode="auto">
          <a:xfrm>
            <a:off x="1821270" y="3683107"/>
            <a:ext cx="91443" cy="85347"/>
          </a:xfrm>
          <a:custGeom>
            <a:avLst/>
            <a:gdLst>
              <a:gd name="T0" fmla="*/ 0 w 90"/>
              <a:gd name="T1" fmla="*/ 12 h 84"/>
              <a:gd name="T2" fmla="*/ 0 w 90"/>
              <a:gd name="T3" fmla="*/ 12 h 84"/>
              <a:gd name="T4" fmla="*/ 12 w 90"/>
              <a:gd name="T5" fmla="*/ 10 h 84"/>
              <a:gd name="T6" fmla="*/ 26 w 90"/>
              <a:gd name="T7" fmla="*/ 8 h 84"/>
              <a:gd name="T8" fmla="*/ 40 w 90"/>
              <a:gd name="T9" fmla="*/ 12 h 84"/>
              <a:gd name="T10" fmla="*/ 48 w 90"/>
              <a:gd name="T11" fmla="*/ 14 h 84"/>
              <a:gd name="T12" fmla="*/ 56 w 90"/>
              <a:gd name="T13" fmla="*/ 18 h 84"/>
              <a:gd name="T14" fmla="*/ 64 w 90"/>
              <a:gd name="T15" fmla="*/ 24 h 84"/>
              <a:gd name="T16" fmla="*/ 72 w 90"/>
              <a:gd name="T17" fmla="*/ 32 h 84"/>
              <a:gd name="T18" fmla="*/ 78 w 90"/>
              <a:gd name="T19" fmla="*/ 42 h 84"/>
              <a:gd name="T20" fmla="*/ 82 w 90"/>
              <a:gd name="T21" fmla="*/ 54 h 84"/>
              <a:gd name="T22" fmla="*/ 86 w 90"/>
              <a:gd name="T23" fmla="*/ 68 h 84"/>
              <a:gd name="T24" fmla="*/ 90 w 90"/>
              <a:gd name="T25" fmla="*/ 84 h 84"/>
              <a:gd name="T26" fmla="*/ 90 w 90"/>
              <a:gd name="T27" fmla="*/ 84 h 84"/>
              <a:gd name="T28" fmla="*/ 88 w 90"/>
              <a:gd name="T29" fmla="*/ 66 h 84"/>
              <a:gd name="T30" fmla="*/ 86 w 90"/>
              <a:gd name="T31" fmla="*/ 48 h 84"/>
              <a:gd name="T32" fmla="*/ 80 w 90"/>
              <a:gd name="T33" fmla="*/ 30 h 84"/>
              <a:gd name="T34" fmla="*/ 74 w 90"/>
              <a:gd name="T35" fmla="*/ 20 h 84"/>
              <a:gd name="T36" fmla="*/ 68 w 90"/>
              <a:gd name="T37" fmla="*/ 14 h 84"/>
              <a:gd name="T38" fmla="*/ 62 w 90"/>
              <a:gd name="T39" fmla="*/ 6 h 84"/>
              <a:gd name="T40" fmla="*/ 52 w 90"/>
              <a:gd name="T41" fmla="*/ 2 h 84"/>
              <a:gd name="T42" fmla="*/ 42 w 90"/>
              <a:gd name="T43" fmla="*/ 0 h 84"/>
              <a:gd name="T44" fmla="*/ 30 w 90"/>
              <a:gd name="T45" fmla="*/ 0 h 84"/>
              <a:gd name="T46" fmla="*/ 16 w 90"/>
              <a:gd name="T47" fmla="*/ 4 h 84"/>
              <a:gd name="T48" fmla="*/ 0 w 90"/>
              <a:gd name="T49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0" h="84">
                <a:moveTo>
                  <a:pt x="0" y="12"/>
                </a:moveTo>
                <a:lnTo>
                  <a:pt x="0" y="12"/>
                </a:lnTo>
                <a:lnTo>
                  <a:pt x="12" y="10"/>
                </a:lnTo>
                <a:lnTo>
                  <a:pt x="26" y="8"/>
                </a:lnTo>
                <a:lnTo>
                  <a:pt x="40" y="12"/>
                </a:lnTo>
                <a:lnTo>
                  <a:pt x="48" y="14"/>
                </a:lnTo>
                <a:lnTo>
                  <a:pt x="56" y="18"/>
                </a:lnTo>
                <a:lnTo>
                  <a:pt x="64" y="24"/>
                </a:lnTo>
                <a:lnTo>
                  <a:pt x="72" y="32"/>
                </a:lnTo>
                <a:lnTo>
                  <a:pt x="78" y="42"/>
                </a:lnTo>
                <a:lnTo>
                  <a:pt x="82" y="54"/>
                </a:lnTo>
                <a:lnTo>
                  <a:pt x="86" y="68"/>
                </a:lnTo>
                <a:lnTo>
                  <a:pt x="90" y="84"/>
                </a:lnTo>
                <a:lnTo>
                  <a:pt x="90" y="84"/>
                </a:lnTo>
                <a:lnTo>
                  <a:pt x="88" y="66"/>
                </a:lnTo>
                <a:lnTo>
                  <a:pt x="86" y="48"/>
                </a:lnTo>
                <a:lnTo>
                  <a:pt x="80" y="30"/>
                </a:lnTo>
                <a:lnTo>
                  <a:pt x="74" y="20"/>
                </a:lnTo>
                <a:lnTo>
                  <a:pt x="68" y="14"/>
                </a:lnTo>
                <a:lnTo>
                  <a:pt x="62" y="6"/>
                </a:lnTo>
                <a:lnTo>
                  <a:pt x="52" y="2"/>
                </a:lnTo>
                <a:lnTo>
                  <a:pt x="42" y="0"/>
                </a:lnTo>
                <a:lnTo>
                  <a:pt x="30" y="0"/>
                </a:lnTo>
                <a:lnTo>
                  <a:pt x="16" y="4"/>
                </a:lnTo>
                <a:lnTo>
                  <a:pt x="0" y="12"/>
                </a:lnTo>
                <a:close/>
              </a:path>
            </a:pathLst>
          </a:custGeom>
          <a:solidFill>
            <a:srgbClr val="CB8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94" name="任意多边形 93"/>
          <p:cNvSpPr/>
          <p:nvPr>
            <p:custDataLst>
              <p:tags r:id="rId68"/>
            </p:custDataLst>
          </p:nvPr>
        </p:nvSpPr>
        <p:spPr bwMode="auto">
          <a:xfrm>
            <a:off x="1821270" y="3683107"/>
            <a:ext cx="91443" cy="85347"/>
          </a:xfrm>
          <a:custGeom>
            <a:avLst/>
            <a:gdLst>
              <a:gd name="T0" fmla="*/ 0 w 90"/>
              <a:gd name="T1" fmla="*/ 12 h 84"/>
              <a:gd name="T2" fmla="*/ 0 w 90"/>
              <a:gd name="T3" fmla="*/ 12 h 84"/>
              <a:gd name="T4" fmla="*/ 12 w 90"/>
              <a:gd name="T5" fmla="*/ 10 h 84"/>
              <a:gd name="T6" fmla="*/ 26 w 90"/>
              <a:gd name="T7" fmla="*/ 8 h 84"/>
              <a:gd name="T8" fmla="*/ 40 w 90"/>
              <a:gd name="T9" fmla="*/ 12 h 84"/>
              <a:gd name="T10" fmla="*/ 48 w 90"/>
              <a:gd name="T11" fmla="*/ 14 h 84"/>
              <a:gd name="T12" fmla="*/ 56 w 90"/>
              <a:gd name="T13" fmla="*/ 18 h 84"/>
              <a:gd name="T14" fmla="*/ 64 w 90"/>
              <a:gd name="T15" fmla="*/ 24 h 84"/>
              <a:gd name="T16" fmla="*/ 72 w 90"/>
              <a:gd name="T17" fmla="*/ 32 h 84"/>
              <a:gd name="T18" fmla="*/ 78 w 90"/>
              <a:gd name="T19" fmla="*/ 42 h 84"/>
              <a:gd name="T20" fmla="*/ 82 w 90"/>
              <a:gd name="T21" fmla="*/ 54 h 84"/>
              <a:gd name="T22" fmla="*/ 86 w 90"/>
              <a:gd name="T23" fmla="*/ 68 h 84"/>
              <a:gd name="T24" fmla="*/ 90 w 90"/>
              <a:gd name="T25" fmla="*/ 84 h 84"/>
              <a:gd name="T26" fmla="*/ 90 w 90"/>
              <a:gd name="T27" fmla="*/ 84 h 84"/>
              <a:gd name="T28" fmla="*/ 88 w 90"/>
              <a:gd name="T29" fmla="*/ 66 h 84"/>
              <a:gd name="T30" fmla="*/ 86 w 90"/>
              <a:gd name="T31" fmla="*/ 48 h 84"/>
              <a:gd name="T32" fmla="*/ 80 w 90"/>
              <a:gd name="T33" fmla="*/ 30 h 84"/>
              <a:gd name="T34" fmla="*/ 74 w 90"/>
              <a:gd name="T35" fmla="*/ 20 h 84"/>
              <a:gd name="T36" fmla="*/ 68 w 90"/>
              <a:gd name="T37" fmla="*/ 14 h 84"/>
              <a:gd name="T38" fmla="*/ 62 w 90"/>
              <a:gd name="T39" fmla="*/ 6 h 84"/>
              <a:gd name="T40" fmla="*/ 52 w 90"/>
              <a:gd name="T41" fmla="*/ 2 h 84"/>
              <a:gd name="T42" fmla="*/ 42 w 90"/>
              <a:gd name="T43" fmla="*/ 0 h 84"/>
              <a:gd name="T44" fmla="*/ 30 w 90"/>
              <a:gd name="T45" fmla="*/ 0 h 84"/>
              <a:gd name="T46" fmla="*/ 16 w 90"/>
              <a:gd name="T47" fmla="*/ 4 h 84"/>
              <a:gd name="T48" fmla="*/ 0 w 90"/>
              <a:gd name="T49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0" h="84">
                <a:moveTo>
                  <a:pt x="0" y="12"/>
                </a:moveTo>
                <a:lnTo>
                  <a:pt x="0" y="12"/>
                </a:lnTo>
                <a:lnTo>
                  <a:pt x="12" y="10"/>
                </a:lnTo>
                <a:lnTo>
                  <a:pt x="26" y="8"/>
                </a:lnTo>
                <a:lnTo>
                  <a:pt x="40" y="12"/>
                </a:lnTo>
                <a:lnTo>
                  <a:pt x="48" y="14"/>
                </a:lnTo>
                <a:lnTo>
                  <a:pt x="56" y="18"/>
                </a:lnTo>
                <a:lnTo>
                  <a:pt x="64" y="24"/>
                </a:lnTo>
                <a:lnTo>
                  <a:pt x="72" y="32"/>
                </a:lnTo>
                <a:lnTo>
                  <a:pt x="78" y="42"/>
                </a:lnTo>
                <a:lnTo>
                  <a:pt x="82" y="54"/>
                </a:lnTo>
                <a:lnTo>
                  <a:pt x="86" y="68"/>
                </a:lnTo>
                <a:lnTo>
                  <a:pt x="90" y="84"/>
                </a:lnTo>
                <a:lnTo>
                  <a:pt x="90" y="84"/>
                </a:lnTo>
                <a:lnTo>
                  <a:pt x="88" y="66"/>
                </a:lnTo>
                <a:lnTo>
                  <a:pt x="86" y="48"/>
                </a:lnTo>
                <a:lnTo>
                  <a:pt x="80" y="30"/>
                </a:lnTo>
                <a:lnTo>
                  <a:pt x="74" y="20"/>
                </a:lnTo>
                <a:lnTo>
                  <a:pt x="68" y="14"/>
                </a:lnTo>
                <a:lnTo>
                  <a:pt x="62" y="6"/>
                </a:lnTo>
                <a:lnTo>
                  <a:pt x="52" y="2"/>
                </a:lnTo>
                <a:lnTo>
                  <a:pt x="42" y="0"/>
                </a:lnTo>
                <a:lnTo>
                  <a:pt x="30" y="0"/>
                </a:lnTo>
                <a:lnTo>
                  <a:pt x="16" y="4"/>
                </a:lnTo>
                <a:lnTo>
                  <a:pt x="0" y="1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102" name="任意多边形 101"/>
          <p:cNvSpPr/>
          <p:nvPr>
            <p:custDataLst>
              <p:tags r:id="rId69"/>
            </p:custDataLst>
          </p:nvPr>
        </p:nvSpPr>
        <p:spPr bwMode="auto">
          <a:xfrm flipH="1">
            <a:off x="1954518" y="2173725"/>
            <a:ext cx="85448" cy="84133"/>
          </a:xfrm>
          <a:custGeom>
            <a:avLst/>
            <a:gdLst>
              <a:gd name="T0" fmla="*/ 27 w 27"/>
              <a:gd name="T1" fmla="*/ 13 h 27"/>
              <a:gd name="T2" fmla="*/ 13 w 27"/>
              <a:gd name="T3" fmla="*/ 0 h 27"/>
              <a:gd name="T4" fmla="*/ 0 w 27"/>
              <a:gd name="T5" fmla="*/ 13 h 27"/>
              <a:gd name="T6" fmla="*/ 13 w 27"/>
              <a:gd name="T7" fmla="*/ 26 h 27"/>
              <a:gd name="T8" fmla="*/ 27 w 27"/>
              <a:gd name="T9" fmla="*/ 1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7">
                <a:moveTo>
                  <a:pt x="27" y="13"/>
                </a:moveTo>
                <a:cubicBezTo>
                  <a:pt x="27" y="6"/>
                  <a:pt x="21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20"/>
                  <a:pt x="6" y="26"/>
                  <a:pt x="13" y="26"/>
                </a:cubicBezTo>
                <a:cubicBezTo>
                  <a:pt x="20" y="27"/>
                  <a:pt x="26" y="21"/>
                  <a:pt x="27" y="13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03" name="任意多边形 102"/>
          <p:cNvSpPr/>
          <p:nvPr>
            <p:custDataLst>
              <p:tags r:id="rId70"/>
            </p:custDataLst>
          </p:nvPr>
        </p:nvSpPr>
        <p:spPr bwMode="auto">
          <a:xfrm flipH="1">
            <a:off x="1995270" y="2186871"/>
            <a:ext cx="31550" cy="30236"/>
          </a:xfrm>
          <a:custGeom>
            <a:avLst/>
            <a:gdLst>
              <a:gd name="T0" fmla="*/ 5 w 10"/>
              <a:gd name="T1" fmla="*/ 0 h 10"/>
              <a:gd name="T2" fmla="*/ 0 w 10"/>
              <a:gd name="T3" fmla="*/ 5 h 10"/>
              <a:gd name="T4" fmla="*/ 5 w 10"/>
              <a:gd name="T5" fmla="*/ 10 h 10"/>
              <a:gd name="T6" fmla="*/ 5 w 10"/>
              <a:gd name="T7" fmla="*/ 10 h 10"/>
              <a:gd name="T8" fmla="*/ 10 w 10"/>
              <a:gd name="T9" fmla="*/ 5 h 10"/>
              <a:gd name="T10" fmla="*/ 5 w 10"/>
              <a:gd name="T11" fmla="*/ 0 h 10"/>
              <a:gd name="T12" fmla="*/ 5 w 10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0">
                <a:moveTo>
                  <a:pt x="5" y="0"/>
                </a:moveTo>
                <a:cubicBezTo>
                  <a:pt x="2" y="0"/>
                  <a:pt x="0" y="2"/>
                  <a:pt x="0" y="5"/>
                </a:cubicBezTo>
                <a:cubicBezTo>
                  <a:pt x="0" y="7"/>
                  <a:pt x="2" y="10"/>
                  <a:pt x="5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8" y="10"/>
                  <a:pt x="10" y="8"/>
                  <a:pt x="10" y="5"/>
                </a:cubicBezTo>
                <a:cubicBezTo>
                  <a:pt x="10" y="2"/>
                  <a:pt x="8" y="0"/>
                  <a:pt x="5" y="0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00" name="任意多边形 99"/>
          <p:cNvSpPr/>
          <p:nvPr>
            <p:custDataLst>
              <p:tags r:id="rId71"/>
            </p:custDataLst>
          </p:nvPr>
        </p:nvSpPr>
        <p:spPr bwMode="auto">
          <a:xfrm flipH="1">
            <a:off x="2182159" y="2127898"/>
            <a:ext cx="84133" cy="84133"/>
          </a:xfrm>
          <a:custGeom>
            <a:avLst/>
            <a:gdLst>
              <a:gd name="T0" fmla="*/ 27 w 27"/>
              <a:gd name="T1" fmla="*/ 13 h 27"/>
              <a:gd name="T2" fmla="*/ 14 w 27"/>
              <a:gd name="T3" fmla="*/ 0 h 27"/>
              <a:gd name="T4" fmla="*/ 0 w 27"/>
              <a:gd name="T5" fmla="*/ 13 h 27"/>
              <a:gd name="T6" fmla="*/ 13 w 27"/>
              <a:gd name="T7" fmla="*/ 27 h 27"/>
              <a:gd name="T8" fmla="*/ 27 w 27"/>
              <a:gd name="T9" fmla="*/ 1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7">
                <a:moveTo>
                  <a:pt x="27" y="13"/>
                </a:moveTo>
                <a:cubicBezTo>
                  <a:pt x="27" y="6"/>
                  <a:pt x="21" y="0"/>
                  <a:pt x="14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20"/>
                  <a:pt x="6" y="26"/>
                  <a:pt x="13" y="27"/>
                </a:cubicBezTo>
                <a:cubicBezTo>
                  <a:pt x="21" y="27"/>
                  <a:pt x="27" y="21"/>
                  <a:pt x="27" y="13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101" name="任意多边形 100"/>
          <p:cNvSpPr/>
          <p:nvPr>
            <p:custDataLst>
              <p:tags r:id="rId72"/>
            </p:custDataLst>
          </p:nvPr>
        </p:nvSpPr>
        <p:spPr bwMode="auto">
          <a:xfrm flipH="1">
            <a:off x="2222911" y="2141044"/>
            <a:ext cx="31550" cy="30236"/>
          </a:xfrm>
          <a:custGeom>
            <a:avLst/>
            <a:gdLst>
              <a:gd name="T0" fmla="*/ 5 w 10"/>
              <a:gd name="T1" fmla="*/ 0 h 10"/>
              <a:gd name="T2" fmla="*/ 0 w 10"/>
              <a:gd name="T3" fmla="*/ 5 h 10"/>
              <a:gd name="T4" fmla="*/ 5 w 10"/>
              <a:gd name="T5" fmla="*/ 10 h 10"/>
              <a:gd name="T6" fmla="*/ 5 w 10"/>
              <a:gd name="T7" fmla="*/ 10 h 10"/>
              <a:gd name="T8" fmla="*/ 10 w 10"/>
              <a:gd name="T9" fmla="*/ 5 h 10"/>
              <a:gd name="T10" fmla="*/ 5 w 10"/>
              <a:gd name="T11" fmla="*/ 0 h 10"/>
              <a:gd name="T12" fmla="*/ 5 w 10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0">
                <a:moveTo>
                  <a:pt x="5" y="0"/>
                </a:moveTo>
                <a:cubicBezTo>
                  <a:pt x="2" y="0"/>
                  <a:pt x="0" y="2"/>
                  <a:pt x="0" y="5"/>
                </a:cubicBezTo>
                <a:cubicBezTo>
                  <a:pt x="0" y="8"/>
                  <a:pt x="2" y="10"/>
                  <a:pt x="5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8" y="10"/>
                  <a:pt x="10" y="8"/>
                  <a:pt x="10" y="5"/>
                </a:cubicBezTo>
                <a:cubicBezTo>
                  <a:pt x="10" y="2"/>
                  <a:pt x="8" y="0"/>
                  <a:pt x="5" y="0"/>
                </a:cubicBezTo>
                <a:cubicBezTo>
                  <a:pt x="5" y="0"/>
                  <a:pt x="5" y="0"/>
                  <a:pt x="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97" name="任意多边形 96"/>
          <p:cNvSpPr/>
          <p:nvPr>
            <p:custDataLst>
              <p:tags r:id="rId73"/>
            </p:custDataLst>
          </p:nvPr>
        </p:nvSpPr>
        <p:spPr bwMode="auto">
          <a:xfrm rot="19803807">
            <a:off x="1538248" y="1907254"/>
            <a:ext cx="751525" cy="365522"/>
          </a:xfrm>
          <a:custGeom>
            <a:avLst/>
            <a:gdLst/>
            <a:ahLst/>
            <a:cxnLst/>
            <a:rect l="0" t="0" r="r" b="b"/>
            <a:pathLst>
              <a:path w="21339" h="19952">
                <a:moveTo>
                  <a:pt x="16213" y="4995"/>
                </a:moveTo>
                <a:cubicBezTo>
                  <a:pt x="14681" y="6345"/>
                  <a:pt x="9351" y="13230"/>
                  <a:pt x="7153" y="13365"/>
                </a:cubicBezTo>
                <a:cubicBezTo>
                  <a:pt x="4954" y="13500"/>
                  <a:pt x="7553" y="12555"/>
                  <a:pt x="8152" y="11205"/>
                </a:cubicBezTo>
                <a:cubicBezTo>
                  <a:pt x="8752" y="9855"/>
                  <a:pt x="3955" y="14310"/>
                  <a:pt x="2822" y="14445"/>
                </a:cubicBezTo>
                <a:cubicBezTo>
                  <a:pt x="1689" y="14580"/>
                  <a:pt x="2822" y="14175"/>
                  <a:pt x="3355" y="12689"/>
                </a:cubicBezTo>
                <a:cubicBezTo>
                  <a:pt x="3888" y="11204"/>
                  <a:pt x="1423" y="13499"/>
                  <a:pt x="1822" y="17549"/>
                </a:cubicBezTo>
                <a:cubicBezTo>
                  <a:pt x="2222" y="21600"/>
                  <a:pt x="173" y="20083"/>
                  <a:pt x="40" y="16304"/>
                </a:cubicBezTo>
                <a:cubicBezTo>
                  <a:pt x="-93" y="12524"/>
                  <a:pt x="90" y="11880"/>
                  <a:pt x="823" y="8370"/>
                </a:cubicBezTo>
                <a:cubicBezTo>
                  <a:pt x="1556" y="4860"/>
                  <a:pt x="11216" y="0"/>
                  <a:pt x="14281" y="0"/>
                </a:cubicBezTo>
                <a:cubicBezTo>
                  <a:pt x="17346" y="0"/>
                  <a:pt x="19878" y="6210"/>
                  <a:pt x="20611" y="8910"/>
                </a:cubicBezTo>
                <a:cubicBezTo>
                  <a:pt x="21344" y="11610"/>
                  <a:pt x="21507" y="14536"/>
                  <a:pt x="21174" y="16965"/>
                </a:cubicBezTo>
                <a:cubicBezTo>
                  <a:pt x="20840" y="19395"/>
                  <a:pt x="19811" y="20520"/>
                  <a:pt x="19811" y="17415"/>
                </a:cubicBezTo>
                <a:cubicBezTo>
                  <a:pt x="19811" y="14310"/>
                  <a:pt x="17346" y="10665"/>
                  <a:pt x="16213" y="4995"/>
                </a:cubicBezTo>
                <a:close/>
                <a:moveTo>
                  <a:pt x="16213" y="4995"/>
                </a:moveTo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98" name="任意多边形 97"/>
          <p:cNvSpPr/>
          <p:nvPr>
            <p:custDataLst>
              <p:tags r:id="rId74"/>
            </p:custDataLst>
          </p:nvPr>
        </p:nvSpPr>
        <p:spPr bwMode="auto">
          <a:xfrm rot="19571347">
            <a:off x="1364477" y="1700437"/>
            <a:ext cx="885673" cy="580797"/>
          </a:xfrm>
          <a:custGeom>
            <a:avLst/>
            <a:gdLst>
              <a:gd name="connsiteX0" fmla="*/ 0 w 22447"/>
              <a:gd name="connsiteY0" fmla="*/ 17132 h 17132"/>
              <a:gd name="connsiteX1" fmla="*/ 16889 w 22447"/>
              <a:gd name="connsiteY1" fmla="*/ 4809 h 17132"/>
              <a:gd name="connsiteX2" fmla="*/ 22447 w 22447"/>
              <a:gd name="connsiteY2" fmla="*/ 11000 h 17132"/>
              <a:gd name="connsiteX3" fmla="*/ 16508 w 22447"/>
              <a:gd name="connsiteY3" fmla="*/ 9542 h 17132"/>
              <a:gd name="connsiteX4" fmla="*/ 10875 w 22447"/>
              <a:gd name="connsiteY4" fmla="*/ 12007 h 17132"/>
              <a:gd name="connsiteX5" fmla="*/ 0 w 22447"/>
              <a:gd name="connsiteY5" fmla="*/ 17132 h 17132"/>
              <a:gd name="connsiteX6" fmla="*/ 0 w 22447"/>
              <a:gd name="connsiteY6" fmla="*/ 17132 h 17132"/>
              <a:gd name="connsiteX0-1" fmla="*/ 0 w 20118"/>
              <a:gd name="connsiteY0-2" fmla="*/ 17132 h 17132"/>
              <a:gd name="connsiteX1-3" fmla="*/ 16889 w 20118"/>
              <a:gd name="connsiteY1-4" fmla="*/ 4809 h 17132"/>
              <a:gd name="connsiteX2-5" fmla="*/ 19998 w 20118"/>
              <a:gd name="connsiteY2-6" fmla="*/ 16337 h 17132"/>
              <a:gd name="connsiteX3-7" fmla="*/ 16508 w 20118"/>
              <a:gd name="connsiteY3-8" fmla="*/ 9542 h 17132"/>
              <a:gd name="connsiteX4-9" fmla="*/ 10875 w 20118"/>
              <a:gd name="connsiteY4-10" fmla="*/ 12007 h 17132"/>
              <a:gd name="connsiteX5-11" fmla="*/ 0 w 20118"/>
              <a:gd name="connsiteY5-12" fmla="*/ 17132 h 17132"/>
              <a:gd name="connsiteX6-13" fmla="*/ 0 w 20118"/>
              <a:gd name="connsiteY6-14" fmla="*/ 17132 h 171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0118" h="17132">
                <a:moveTo>
                  <a:pt x="0" y="17132"/>
                </a:moveTo>
                <a:cubicBezTo>
                  <a:pt x="1001" y="-763"/>
                  <a:pt x="13216" y="-4221"/>
                  <a:pt x="16889" y="4809"/>
                </a:cubicBezTo>
                <a:cubicBezTo>
                  <a:pt x="21291" y="6500"/>
                  <a:pt x="19870" y="14748"/>
                  <a:pt x="19998" y="16337"/>
                </a:cubicBezTo>
                <a:cubicBezTo>
                  <a:pt x="19931" y="16103"/>
                  <a:pt x="17377" y="11337"/>
                  <a:pt x="16508" y="9542"/>
                </a:cubicBezTo>
                <a:lnTo>
                  <a:pt x="10875" y="12007"/>
                </a:lnTo>
                <a:cubicBezTo>
                  <a:pt x="10875" y="12008"/>
                  <a:pt x="4427" y="14786"/>
                  <a:pt x="0" y="17132"/>
                </a:cubicBezTo>
                <a:close/>
                <a:moveTo>
                  <a:pt x="0" y="17132"/>
                </a:moveTo>
              </a:path>
            </a:pathLst>
          </a:custGeom>
          <a:solidFill>
            <a:srgbClr val="755243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99" name="任意多边形 98"/>
          <p:cNvSpPr/>
          <p:nvPr>
            <p:custDataLst>
              <p:tags r:id="rId75"/>
            </p:custDataLst>
          </p:nvPr>
        </p:nvSpPr>
        <p:spPr bwMode="auto">
          <a:xfrm>
            <a:off x="1544908" y="2382585"/>
            <a:ext cx="233688" cy="243848"/>
          </a:xfrm>
          <a:custGeom>
            <a:avLst/>
            <a:gdLst>
              <a:gd name="T0" fmla="*/ 172 w 230"/>
              <a:gd name="T1" fmla="*/ 50 h 240"/>
              <a:gd name="T2" fmla="*/ 172 w 230"/>
              <a:gd name="T3" fmla="*/ 50 h 240"/>
              <a:gd name="T4" fmla="*/ 160 w 230"/>
              <a:gd name="T5" fmla="*/ 38 h 240"/>
              <a:gd name="T6" fmla="*/ 144 w 230"/>
              <a:gd name="T7" fmla="*/ 28 h 240"/>
              <a:gd name="T8" fmla="*/ 126 w 230"/>
              <a:gd name="T9" fmla="*/ 16 h 240"/>
              <a:gd name="T10" fmla="*/ 102 w 230"/>
              <a:gd name="T11" fmla="*/ 6 h 240"/>
              <a:gd name="T12" fmla="*/ 90 w 230"/>
              <a:gd name="T13" fmla="*/ 4 h 240"/>
              <a:gd name="T14" fmla="*/ 78 w 230"/>
              <a:gd name="T15" fmla="*/ 2 h 240"/>
              <a:gd name="T16" fmla="*/ 66 w 230"/>
              <a:gd name="T17" fmla="*/ 0 h 240"/>
              <a:gd name="T18" fmla="*/ 52 w 230"/>
              <a:gd name="T19" fmla="*/ 2 h 240"/>
              <a:gd name="T20" fmla="*/ 38 w 230"/>
              <a:gd name="T21" fmla="*/ 6 h 240"/>
              <a:gd name="T22" fmla="*/ 26 w 230"/>
              <a:gd name="T23" fmla="*/ 12 h 240"/>
              <a:gd name="T24" fmla="*/ 26 w 230"/>
              <a:gd name="T25" fmla="*/ 12 h 240"/>
              <a:gd name="T26" fmla="*/ 18 w 230"/>
              <a:gd name="T27" fmla="*/ 18 h 240"/>
              <a:gd name="T28" fmla="*/ 14 w 230"/>
              <a:gd name="T29" fmla="*/ 24 h 240"/>
              <a:gd name="T30" fmla="*/ 10 w 230"/>
              <a:gd name="T31" fmla="*/ 30 h 240"/>
              <a:gd name="T32" fmla="*/ 6 w 230"/>
              <a:gd name="T33" fmla="*/ 38 h 240"/>
              <a:gd name="T34" fmla="*/ 2 w 230"/>
              <a:gd name="T35" fmla="*/ 56 h 240"/>
              <a:gd name="T36" fmla="*/ 0 w 230"/>
              <a:gd name="T37" fmla="*/ 76 h 240"/>
              <a:gd name="T38" fmla="*/ 4 w 230"/>
              <a:gd name="T39" fmla="*/ 98 h 240"/>
              <a:gd name="T40" fmla="*/ 10 w 230"/>
              <a:gd name="T41" fmla="*/ 122 h 240"/>
              <a:gd name="T42" fmla="*/ 18 w 230"/>
              <a:gd name="T43" fmla="*/ 144 h 240"/>
              <a:gd name="T44" fmla="*/ 30 w 230"/>
              <a:gd name="T45" fmla="*/ 166 h 240"/>
              <a:gd name="T46" fmla="*/ 44 w 230"/>
              <a:gd name="T47" fmla="*/ 188 h 240"/>
              <a:gd name="T48" fmla="*/ 60 w 230"/>
              <a:gd name="T49" fmla="*/ 206 h 240"/>
              <a:gd name="T50" fmla="*/ 80 w 230"/>
              <a:gd name="T51" fmla="*/ 222 h 240"/>
              <a:gd name="T52" fmla="*/ 90 w 230"/>
              <a:gd name="T53" fmla="*/ 228 h 240"/>
              <a:gd name="T54" fmla="*/ 100 w 230"/>
              <a:gd name="T55" fmla="*/ 234 h 240"/>
              <a:gd name="T56" fmla="*/ 112 w 230"/>
              <a:gd name="T57" fmla="*/ 236 h 240"/>
              <a:gd name="T58" fmla="*/ 124 w 230"/>
              <a:gd name="T59" fmla="*/ 240 h 240"/>
              <a:gd name="T60" fmla="*/ 136 w 230"/>
              <a:gd name="T61" fmla="*/ 240 h 240"/>
              <a:gd name="T62" fmla="*/ 150 w 230"/>
              <a:gd name="T63" fmla="*/ 240 h 240"/>
              <a:gd name="T64" fmla="*/ 164 w 230"/>
              <a:gd name="T65" fmla="*/ 238 h 240"/>
              <a:gd name="T66" fmla="*/ 178 w 230"/>
              <a:gd name="T67" fmla="*/ 234 h 240"/>
              <a:gd name="T68" fmla="*/ 192 w 230"/>
              <a:gd name="T69" fmla="*/ 228 h 240"/>
              <a:gd name="T70" fmla="*/ 206 w 230"/>
              <a:gd name="T71" fmla="*/ 220 h 240"/>
              <a:gd name="T72" fmla="*/ 206 w 230"/>
              <a:gd name="T73" fmla="*/ 220 h 240"/>
              <a:gd name="T74" fmla="*/ 216 w 230"/>
              <a:gd name="T75" fmla="*/ 212 h 240"/>
              <a:gd name="T76" fmla="*/ 224 w 230"/>
              <a:gd name="T77" fmla="*/ 202 h 240"/>
              <a:gd name="T78" fmla="*/ 228 w 230"/>
              <a:gd name="T79" fmla="*/ 190 h 240"/>
              <a:gd name="T80" fmla="*/ 230 w 230"/>
              <a:gd name="T81" fmla="*/ 178 h 240"/>
              <a:gd name="T82" fmla="*/ 228 w 230"/>
              <a:gd name="T83" fmla="*/ 164 h 240"/>
              <a:gd name="T84" fmla="*/ 224 w 230"/>
              <a:gd name="T85" fmla="*/ 150 h 240"/>
              <a:gd name="T86" fmla="*/ 220 w 230"/>
              <a:gd name="T87" fmla="*/ 134 h 240"/>
              <a:gd name="T88" fmla="*/ 214 w 230"/>
              <a:gd name="T89" fmla="*/ 120 h 240"/>
              <a:gd name="T90" fmla="*/ 200 w 230"/>
              <a:gd name="T91" fmla="*/ 94 h 240"/>
              <a:gd name="T92" fmla="*/ 186 w 230"/>
              <a:gd name="T93" fmla="*/ 70 h 240"/>
              <a:gd name="T94" fmla="*/ 172 w 230"/>
              <a:gd name="T95" fmla="*/ 5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0" h="240">
                <a:moveTo>
                  <a:pt x="172" y="50"/>
                </a:moveTo>
                <a:lnTo>
                  <a:pt x="172" y="50"/>
                </a:lnTo>
                <a:lnTo>
                  <a:pt x="160" y="38"/>
                </a:lnTo>
                <a:lnTo>
                  <a:pt x="144" y="28"/>
                </a:lnTo>
                <a:lnTo>
                  <a:pt x="126" y="16"/>
                </a:lnTo>
                <a:lnTo>
                  <a:pt x="102" y="6"/>
                </a:lnTo>
                <a:lnTo>
                  <a:pt x="90" y="4"/>
                </a:lnTo>
                <a:lnTo>
                  <a:pt x="78" y="2"/>
                </a:lnTo>
                <a:lnTo>
                  <a:pt x="66" y="0"/>
                </a:lnTo>
                <a:lnTo>
                  <a:pt x="52" y="2"/>
                </a:lnTo>
                <a:lnTo>
                  <a:pt x="38" y="6"/>
                </a:lnTo>
                <a:lnTo>
                  <a:pt x="26" y="12"/>
                </a:lnTo>
                <a:lnTo>
                  <a:pt x="26" y="12"/>
                </a:lnTo>
                <a:lnTo>
                  <a:pt x="18" y="18"/>
                </a:lnTo>
                <a:lnTo>
                  <a:pt x="14" y="24"/>
                </a:lnTo>
                <a:lnTo>
                  <a:pt x="10" y="30"/>
                </a:lnTo>
                <a:lnTo>
                  <a:pt x="6" y="38"/>
                </a:lnTo>
                <a:lnTo>
                  <a:pt x="2" y="56"/>
                </a:lnTo>
                <a:lnTo>
                  <a:pt x="0" y="76"/>
                </a:lnTo>
                <a:lnTo>
                  <a:pt x="4" y="98"/>
                </a:lnTo>
                <a:lnTo>
                  <a:pt x="10" y="122"/>
                </a:lnTo>
                <a:lnTo>
                  <a:pt x="18" y="144"/>
                </a:lnTo>
                <a:lnTo>
                  <a:pt x="30" y="166"/>
                </a:lnTo>
                <a:lnTo>
                  <a:pt x="44" y="188"/>
                </a:lnTo>
                <a:lnTo>
                  <a:pt x="60" y="206"/>
                </a:lnTo>
                <a:lnTo>
                  <a:pt x="80" y="222"/>
                </a:lnTo>
                <a:lnTo>
                  <a:pt x="90" y="228"/>
                </a:lnTo>
                <a:lnTo>
                  <a:pt x="100" y="234"/>
                </a:lnTo>
                <a:lnTo>
                  <a:pt x="112" y="236"/>
                </a:lnTo>
                <a:lnTo>
                  <a:pt x="124" y="240"/>
                </a:lnTo>
                <a:lnTo>
                  <a:pt x="136" y="240"/>
                </a:lnTo>
                <a:lnTo>
                  <a:pt x="150" y="240"/>
                </a:lnTo>
                <a:lnTo>
                  <a:pt x="164" y="238"/>
                </a:lnTo>
                <a:lnTo>
                  <a:pt x="178" y="234"/>
                </a:lnTo>
                <a:lnTo>
                  <a:pt x="192" y="228"/>
                </a:lnTo>
                <a:lnTo>
                  <a:pt x="206" y="220"/>
                </a:lnTo>
                <a:lnTo>
                  <a:pt x="206" y="220"/>
                </a:lnTo>
                <a:lnTo>
                  <a:pt x="216" y="212"/>
                </a:lnTo>
                <a:lnTo>
                  <a:pt x="224" y="202"/>
                </a:lnTo>
                <a:lnTo>
                  <a:pt x="228" y="190"/>
                </a:lnTo>
                <a:lnTo>
                  <a:pt x="230" y="178"/>
                </a:lnTo>
                <a:lnTo>
                  <a:pt x="228" y="164"/>
                </a:lnTo>
                <a:lnTo>
                  <a:pt x="224" y="150"/>
                </a:lnTo>
                <a:lnTo>
                  <a:pt x="220" y="134"/>
                </a:lnTo>
                <a:lnTo>
                  <a:pt x="214" y="120"/>
                </a:lnTo>
                <a:lnTo>
                  <a:pt x="200" y="94"/>
                </a:lnTo>
                <a:lnTo>
                  <a:pt x="186" y="70"/>
                </a:lnTo>
                <a:lnTo>
                  <a:pt x="172" y="50"/>
                </a:lnTo>
                <a:close/>
              </a:path>
            </a:pathLst>
          </a:custGeom>
          <a:solidFill>
            <a:srgbClr val="FE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25" name="任意多边形 24"/>
          <p:cNvSpPr/>
          <p:nvPr>
            <p:custDataLst>
              <p:tags r:id="rId76"/>
            </p:custDataLst>
          </p:nvPr>
        </p:nvSpPr>
        <p:spPr bwMode="auto">
          <a:xfrm>
            <a:off x="1218061" y="3857865"/>
            <a:ext cx="140386" cy="82879"/>
          </a:xfrm>
          <a:custGeom>
            <a:avLst/>
            <a:gdLst>
              <a:gd name="T0" fmla="*/ 5 w 83"/>
              <a:gd name="T1" fmla="*/ 20 h 49"/>
              <a:gd name="T2" fmla="*/ 5 w 83"/>
              <a:gd name="T3" fmla="*/ 20 h 49"/>
              <a:gd name="T4" fmla="*/ 36 w 83"/>
              <a:gd name="T5" fmla="*/ 37 h 49"/>
              <a:gd name="T6" fmla="*/ 53 w 83"/>
              <a:gd name="T7" fmla="*/ 44 h 49"/>
              <a:gd name="T8" fmla="*/ 70 w 83"/>
              <a:gd name="T9" fmla="*/ 49 h 49"/>
              <a:gd name="T10" fmla="*/ 70 w 83"/>
              <a:gd name="T11" fmla="*/ 49 h 49"/>
              <a:gd name="T12" fmla="*/ 74 w 83"/>
              <a:gd name="T13" fmla="*/ 49 h 49"/>
              <a:gd name="T14" fmla="*/ 78 w 83"/>
              <a:gd name="T15" fmla="*/ 48 h 49"/>
              <a:gd name="T16" fmla="*/ 81 w 83"/>
              <a:gd name="T17" fmla="*/ 45 h 49"/>
              <a:gd name="T18" fmla="*/ 83 w 83"/>
              <a:gd name="T19" fmla="*/ 42 h 49"/>
              <a:gd name="T20" fmla="*/ 83 w 83"/>
              <a:gd name="T21" fmla="*/ 38 h 49"/>
              <a:gd name="T22" fmla="*/ 83 w 83"/>
              <a:gd name="T23" fmla="*/ 34 h 49"/>
              <a:gd name="T24" fmla="*/ 80 w 83"/>
              <a:gd name="T25" fmla="*/ 31 h 49"/>
              <a:gd name="T26" fmla="*/ 76 w 83"/>
              <a:gd name="T27" fmla="*/ 30 h 49"/>
              <a:gd name="T28" fmla="*/ 76 w 83"/>
              <a:gd name="T29" fmla="*/ 30 h 49"/>
              <a:gd name="T30" fmla="*/ 60 w 83"/>
              <a:gd name="T31" fmla="*/ 24 h 49"/>
              <a:gd name="T32" fmla="*/ 44 w 83"/>
              <a:gd name="T33" fmla="*/ 17 h 49"/>
              <a:gd name="T34" fmla="*/ 16 w 83"/>
              <a:gd name="T35" fmla="*/ 1 h 49"/>
              <a:gd name="T36" fmla="*/ 16 w 83"/>
              <a:gd name="T37" fmla="*/ 1 h 49"/>
              <a:gd name="T38" fmla="*/ 12 w 83"/>
              <a:gd name="T39" fmla="*/ 0 h 49"/>
              <a:gd name="T40" fmla="*/ 8 w 83"/>
              <a:gd name="T41" fmla="*/ 1 h 49"/>
              <a:gd name="T42" fmla="*/ 3 w 83"/>
              <a:gd name="T43" fmla="*/ 3 h 49"/>
              <a:gd name="T44" fmla="*/ 2 w 83"/>
              <a:gd name="T45" fmla="*/ 5 h 49"/>
              <a:gd name="T46" fmla="*/ 0 w 83"/>
              <a:gd name="T47" fmla="*/ 10 h 49"/>
              <a:gd name="T48" fmla="*/ 0 w 83"/>
              <a:gd name="T49" fmla="*/ 14 h 49"/>
              <a:gd name="T50" fmla="*/ 2 w 83"/>
              <a:gd name="T51" fmla="*/ 17 h 49"/>
              <a:gd name="T52" fmla="*/ 5 w 83"/>
              <a:gd name="T53" fmla="*/ 2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3" h="49">
                <a:moveTo>
                  <a:pt x="5" y="20"/>
                </a:moveTo>
                <a:lnTo>
                  <a:pt x="5" y="20"/>
                </a:lnTo>
                <a:lnTo>
                  <a:pt x="36" y="37"/>
                </a:lnTo>
                <a:lnTo>
                  <a:pt x="53" y="44"/>
                </a:lnTo>
                <a:lnTo>
                  <a:pt x="70" y="49"/>
                </a:lnTo>
                <a:lnTo>
                  <a:pt x="70" y="49"/>
                </a:lnTo>
                <a:lnTo>
                  <a:pt x="74" y="49"/>
                </a:lnTo>
                <a:lnTo>
                  <a:pt x="78" y="48"/>
                </a:lnTo>
                <a:lnTo>
                  <a:pt x="81" y="45"/>
                </a:lnTo>
                <a:lnTo>
                  <a:pt x="83" y="42"/>
                </a:lnTo>
                <a:lnTo>
                  <a:pt x="83" y="38"/>
                </a:lnTo>
                <a:lnTo>
                  <a:pt x="83" y="34"/>
                </a:lnTo>
                <a:lnTo>
                  <a:pt x="80" y="31"/>
                </a:lnTo>
                <a:lnTo>
                  <a:pt x="76" y="30"/>
                </a:lnTo>
                <a:lnTo>
                  <a:pt x="76" y="30"/>
                </a:lnTo>
                <a:lnTo>
                  <a:pt x="60" y="24"/>
                </a:lnTo>
                <a:lnTo>
                  <a:pt x="44" y="17"/>
                </a:lnTo>
                <a:lnTo>
                  <a:pt x="16" y="1"/>
                </a:lnTo>
                <a:lnTo>
                  <a:pt x="16" y="1"/>
                </a:lnTo>
                <a:lnTo>
                  <a:pt x="12" y="0"/>
                </a:lnTo>
                <a:lnTo>
                  <a:pt x="8" y="1"/>
                </a:lnTo>
                <a:lnTo>
                  <a:pt x="3" y="3"/>
                </a:lnTo>
                <a:lnTo>
                  <a:pt x="2" y="5"/>
                </a:lnTo>
                <a:lnTo>
                  <a:pt x="0" y="10"/>
                </a:lnTo>
                <a:lnTo>
                  <a:pt x="0" y="14"/>
                </a:lnTo>
                <a:lnTo>
                  <a:pt x="2" y="17"/>
                </a:lnTo>
                <a:lnTo>
                  <a:pt x="5" y="20"/>
                </a:lnTo>
                <a:close/>
              </a:path>
            </a:pathLst>
          </a:custGeom>
          <a:solidFill>
            <a:srgbClr val="2B5E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26" name="任意多边形 25"/>
          <p:cNvSpPr/>
          <p:nvPr>
            <p:custDataLst>
              <p:tags r:id="rId77"/>
            </p:custDataLst>
          </p:nvPr>
        </p:nvSpPr>
        <p:spPr bwMode="auto">
          <a:xfrm>
            <a:off x="1199456" y="3939052"/>
            <a:ext cx="109941" cy="59199"/>
          </a:xfrm>
          <a:custGeom>
            <a:avLst/>
            <a:gdLst>
              <a:gd name="T0" fmla="*/ 4 w 65"/>
              <a:gd name="T1" fmla="*/ 20 h 35"/>
              <a:gd name="T2" fmla="*/ 4 w 65"/>
              <a:gd name="T3" fmla="*/ 20 h 35"/>
              <a:gd name="T4" fmla="*/ 16 w 65"/>
              <a:gd name="T5" fmla="*/ 25 h 35"/>
              <a:gd name="T6" fmla="*/ 28 w 65"/>
              <a:gd name="T7" fmla="*/ 30 h 35"/>
              <a:gd name="T8" fmla="*/ 53 w 65"/>
              <a:gd name="T9" fmla="*/ 35 h 35"/>
              <a:gd name="T10" fmla="*/ 53 w 65"/>
              <a:gd name="T11" fmla="*/ 35 h 35"/>
              <a:gd name="T12" fmla="*/ 57 w 65"/>
              <a:gd name="T13" fmla="*/ 35 h 35"/>
              <a:gd name="T14" fmla="*/ 61 w 65"/>
              <a:gd name="T15" fmla="*/ 34 h 35"/>
              <a:gd name="T16" fmla="*/ 64 w 65"/>
              <a:gd name="T17" fmla="*/ 31 h 35"/>
              <a:gd name="T18" fmla="*/ 65 w 65"/>
              <a:gd name="T19" fmla="*/ 27 h 35"/>
              <a:gd name="T20" fmla="*/ 65 w 65"/>
              <a:gd name="T21" fmla="*/ 24 h 35"/>
              <a:gd name="T22" fmla="*/ 65 w 65"/>
              <a:gd name="T23" fmla="*/ 20 h 35"/>
              <a:gd name="T24" fmla="*/ 62 w 65"/>
              <a:gd name="T25" fmla="*/ 17 h 35"/>
              <a:gd name="T26" fmla="*/ 58 w 65"/>
              <a:gd name="T27" fmla="*/ 16 h 35"/>
              <a:gd name="T28" fmla="*/ 58 w 65"/>
              <a:gd name="T29" fmla="*/ 16 h 35"/>
              <a:gd name="T30" fmla="*/ 36 w 65"/>
              <a:gd name="T31" fmla="*/ 10 h 35"/>
              <a:gd name="T32" fmla="*/ 26 w 65"/>
              <a:gd name="T33" fmla="*/ 7 h 35"/>
              <a:gd name="T34" fmla="*/ 16 w 65"/>
              <a:gd name="T35" fmla="*/ 1 h 35"/>
              <a:gd name="T36" fmla="*/ 16 w 65"/>
              <a:gd name="T37" fmla="*/ 1 h 35"/>
              <a:gd name="T38" fmla="*/ 11 w 65"/>
              <a:gd name="T39" fmla="*/ 0 h 35"/>
              <a:gd name="T40" fmla="*/ 7 w 65"/>
              <a:gd name="T41" fmla="*/ 1 h 35"/>
              <a:gd name="T42" fmla="*/ 3 w 65"/>
              <a:gd name="T43" fmla="*/ 3 h 35"/>
              <a:gd name="T44" fmla="*/ 2 w 65"/>
              <a:gd name="T45" fmla="*/ 6 h 35"/>
              <a:gd name="T46" fmla="*/ 0 w 65"/>
              <a:gd name="T47" fmla="*/ 10 h 35"/>
              <a:gd name="T48" fmla="*/ 0 w 65"/>
              <a:gd name="T49" fmla="*/ 14 h 35"/>
              <a:gd name="T50" fmla="*/ 2 w 65"/>
              <a:gd name="T51" fmla="*/ 17 h 35"/>
              <a:gd name="T52" fmla="*/ 4 w 65"/>
              <a:gd name="T53" fmla="*/ 2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5" h="35">
                <a:moveTo>
                  <a:pt x="4" y="20"/>
                </a:moveTo>
                <a:lnTo>
                  <a:pt x="4" y="20"/>
                </a:lnTo>
                <a:lnTo>
                  <a:pt x="16" y="25"/>
                </a:lnTo>
                <a:lnTo>
                  <a:pt x="28" y="30"/>
                </a:lnTo>
                <a:lnTo>
                  <a:pt x="53" y="35"/>
                </a:lnTo>
                <a:lnTo>
                  <a:pt x="53" y="35"/>
                </a:lnTo>
                <a:lnTo>
                  <a:pt x="57" y="35"/>
                </a:lnTo>
                <a:lnTo>
                  <a:pt x="61" y="34"/>
                </a:lnTo>
                <a:lnTo>
                  <a:pt x="64" y="31"/>
                </a:lnTo>
                <a:lnTo>
                  <a:pt x="65" y="27"/>
                </a:lnTo>
                <a:lnTo>
                  <a:pt x="65" y="24"/>
                </a:lnTo>
                <a:lnTo>
                  <a:pt x="65" y="20"/>
                </a:lnTo>
                <a:lnTo>
                  <a:pt x="62" y="17"/>
                </a:lnTo>
                <a:lnTo>
                  <a:pt x="58" y="16"/>
                </a:lnTo>
                <a:lnTo>
                  <a:pt x="58" y="16"/>
                </a:lnTo>
                <a:lnTo>
                  <a:pt x="36" y="10"/>
                </a:lnTo>
                <a:lnTo>
                  <a:pt x="26" y="7"/>
                </a:lnTo>
                <a:lnTo>
                  <a:pt x="16" y="1"/>
                </a:lnTo>
                <a:lnTo>
                  <a:pt x="16" y="1"/>
                </a:lnTo>
                <a:lnTo>
                  <a:pt x="11" y="0"/>
                </a:lnTo>
                <a:lnTo>
                  <a:pt x="7" y="1"/>
                </a:lnTo>
                <a:lnTo>
                  <a:pt x="3" y="3"/>
                </a:lnTo>
                <a:lnTo>
                  <a:pt x="2" y="6"/>
                </a:lnTo>
                <a:lnTo>
                  <a:pt x="0" y="10"/>
                </a:lnTo>
                <a:lnTo>
                  <a:pt x="0" y="14"/>
                </a:lnTo>
                <a:lnTo>
                  <a:pt x="2" y="17"/>
                </a:lnTo>
                <a:lnTo>
                  <a:pt x="4" y="20"/>
                </a:lnTo>
                <a:close/>
              </a:path>
            </a:pathLst>
          </a:custGeom>
          <a:solidFill>
            <a:srgbClr val="2B5E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23" name="任意多边形 22"/>
          <p:cNvSpPr/>
          <p:nvPr>
            <p:custDataLst>
              <p:tags r:id="rId78"/>
            </p:custDataLst>
          </p:nvPr>
        </p:nvSpPr>
        <p:spPr bwMode="auto">
          <a:xfrm>
            <a:off x="4946079" y="1788139"/>
            <a:ext cx="60890" cy="155608"/>
          </a:xfrm>
          <a:custGeom>
            <a:avLst/>
            <a:gdLst>
              <a:gd name="T0" fmla="*/ 2 w 36"/>
              <a:gd name="T1" fmla="*/ 17 h 92"/>
              <a:gd name="T2" fmla="*/ 2 w 36"/>
              <a:gd name="T3" fmla="*/ 17 h 92"/>
              <a:gd name="T4" fmla="*/ 8 w 36"/>
              <a:gd name="T5" fmla="*/ 33 h 92"/>
              <a:gd name="T6" fmla="*/ 12 w 36"/>
              <a:gd name="T7" fmla="*/ 48 h 92"/>
              <a:gd name="T8" fmla="*/ 13 w 36"/>
              <a:gd name="T9" fmla="*/ 65 h 92"/>
              <a:gd name="T10" fmla="*/ 15 w 36"/>
              <a:gd name="T11" fmla="*/ 82 h 92"/>
              <a:gd name="T12" fmla="*/ 15 w 36"/>
              <a:gd name="T13" fmla="*/ 82 h 92"/>
              <a:gd name="T14" fmla="*/ 15 w 36"/>
              <a:gd name="T15" fmla="*/ 86 h 92"/>
              <a:gd name="T16" fmla="*/ 17 w 36"/>
              <a:gd name="T17" fmla="*/ 89 h 92"/>
              <a:gd name="T18" fmla="*/ 20 w 36"/>
              <a:gd name="T19" fmla="*/ 92 h 92"/>
              <a:gd name="T20" fmla="*/ 25 w 36"/>
              <a:gd name="T21" fmla="*/ 92 h 92"/>
              <a:gd name="T22" fmla="*/ 29 w 36"/>
              <a:gd name="T23" fmla="*/ 92 h 92"/>
              <a:gd name="T24" fmla="*/ 32 w 36"/>
              <a:gd name="T25" fmla="*/ 89 h 92"/>
              <a:gd name="T26" fmla="*/ 34 w 36"/>
              <a:gd name="T27" fmla="*/ 86 h 92"/>
              <a:gd name="T28" fmla="*/ 36 w 36"/>
              <a:gd name="T29" fmla="*/ 82 h 92"/>
              <a:gd name="T30" fmla="*/ 36 w 36"/>
              <a:gd name="T31" fmla="*/ 82 h 92"/>
              <a:gd name="T32" fmla="*/ 34 w 36"/>
              <a:gd name="T33" fmla="*/ 62 h 92"/>
              <a:gd name="T34" fmla="*/ 32 w 36"/>
              <a:gd name="T35" fmla="*/ 43 h 92"/>
              <a:gd name="T36" fmla="*/ 27 w 36"/>
              <a:gd name="T37" fmla="*/ 24 h 92"/>
              <a:gd name="T38" fmla="*/ 23 w 36"/>
              <a:gd name="T39" fmla="*/ 14 h 92"/>
              <a:gd name="T40" fmla="*/ 19 w 36"/>
              <a:gd name="T41" fmla="*/ 6 h 92"/>
              <a:gd name="T42" fmla="*/ 19 w 36"/>
              <a:gd name="T43" fmla="*/ 6 h 92"/>
              <a:gd name="T44" fmla="*/ 16 w 36"/>
              <a:gd name="T45" fmla="*/ 3 h 92"/>
              <a:gd name="T46" fmla="*/ 13 w 36"/>
              <a:gd name="T47" fmla="*/ 0 h 92"/>
              <a:gd name="T48" fmla="*/ 9 w 36"/>
              <a:gd name="T49" fmla="*/ 0 h 92"/>
              <a:gd name="T50" fmla="*/ 6 w 36"/>
              <a:gd name="T51" fmla="*/ 1 h 92"/>
              <a:gd name="T52" fmla="*/ 2 w 36"/>
              <a:gd name="T53" fmla="*/ 4 h 92"/>
              <a:gd name="T54" fmla="*/ 0 w 36"/>
              <a:gd name="T55" fmla="*/ 8 h 92"/>
              <a:gd name="T56" fmla="*/ 0 w 36"/>
              <a:gd name="T57" fmla="*/ 13 h 92"/>
              <a:gd name="T58" fmla="*/ 2 w 36"/>
              <a:gd name="T59" fmla="*/ 17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" h="92">
                <a:moveTo>
                  <a:pt x="2" y="17"/>
                </a:moveTo>
                <a:lnTo>
                  <a:pt x="2" y="17"/>
                </a:lnTo>
                <a:lnTo>
                  <a:pt x="8" y="33"/>
                </a:lnTo>
                <a:lnTo>
                  <a:pt x="12" y="48"/>
                </a:lnTo>
                <a:lnTo>
                  <a:pt x="13" y="65"/>
                </a:lnTo>
                <a:lnTo>
                  <a:pt x="15" y="82"/>
                </a:lnTo>
                <a:lnTo>
                  <a:pt x="15" y="82"/>
                </a:lnTo>
                <a:lnTo>
                  <a:pt x="15" y="86"/>
                </a:lnTo>
                <a:lnTo>
                  <a:pt x="17" y="89"/>
                </a:lnTo>
                <a:lnTo>
                  <a:pt x="20" y="92"/>
                </a:lnTo>
                <a:lnTo>
                  <a:pt x="25" y="92"/>
                </a:lnTo>
                <a:lnTo>
                  <a:pt x="29" y="92"/>
                </a:lnTo>
                <a:lnTo>
                  <a:pt x="32" y="89"/>
                </a:lnTo>
                <a:lnTo>
                  <a:pt x="34" y="86"/>
                </a:lnTo>
                <a:lnTo>
                  <a:pt x="36" y="82"/>
                </a:lnTo>
                <a:lnTo>
                  <a:pt x="36" y="82"/>
                </a:lnTo>
                <a:lnTo>
                  <a:pt x="34" y="62"/>
                </a:lnTo>
                <a:lnTo>
                  <a:pt x="32" y="43"/>
                </a:lnTo>
                <a:lnTo>
                  <a:pt x="27" y="24"/>
                </a:lnTo>
                <a:lnTo>
                  <a:pt x="23" y="14"/>
                </a:lnTo>
                <a:lnTo>
                  <a:pt x="19" y="6"/>
                </a:lnTo>
                <a:lnTo>
                  <a:pt x="19" y="6"/>
                </a:lnTo>
                <a:lnTo>
                  <a:pt x="16" y="3"/>
                </a:lnTo>
                <a:lnTo>
                  <a:pt x="13" y="0"/>
                </a:lnTo>
                <a:lnTo>
                  <a:pt x="9" y="0"/>
                </a:lnTo>
                <a:lnTo>
                  <a:pt x="6" y="1"/>
                </a:lnTo>
                <a:lnTo>
                  <a:pt x="2" y="4"/>
                </a:lnTo>
                <a:lnTo>
                  <a:pt x="0" y="8"/>
                </a:lnTo>
                <a:lnTo>
                  <a:pt x="0" y="13"/>
                </a:lnTo>
                <a:lnTo>
                  <a:pt x="2" y="17"/>
                </a:lnTo>
                <a:close/>
              </a:path>
            </a:pathLst>
          </a:custGeom>
          <a:solidFill>
            <a:srgbClr val="2B5E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24" name="任意多边形 23"/>
          <p:cNvSpPr/>
          <p:nvPr>
            <p:custDataLst>
              <p:tags r:id="rId79"/>
            </p:custDataLst>
          </p:nvPr>
        </p:nvSpPr>
        <p:spPr bwMode="auto">
          <a:xfrm>
            <a:off x="5025575" y="1766151"/>
            <a:ext cx="57507" cy="143769"/>
          </a:xfrm>
          <a:custGeom>
            <a:avLst/>
            <a:gdLst>
              <a:gd name="T0" fmla="*/ 2 w 34"/>
              <a:gd name="T1" fmla="*/ 13 h 85"/>
              <a:gd name="T2" fmla="*/ 2 w 34"/>
              <a:gd name="T3" fmla="*/ 13 h 85"/>
              <a:gd name="T4" fmla="*/ 6 w 34"/>
              <a:gd name="T5" fmla="*/ 29 h 85"/>
              <a:gd name="T6" fmla="*/ 10 w 34"/>
              <a:gd name="T7" fmla="*/ 43 h 85"/>
              <a:gd name="T8" fmla="*/ 12 w 34"/>
              <a:gd name="T9" fmla="*/ 60 h 85"/>
              <a:gd name="T10" fmla="*/ 13 w 34"/>
              <a:gd name="T11" fmla="*/ 75 h 85"/>
              <a:gd name="T12" fmla="*/ 13 w 34"/>
              <a:gd name="T13" fmla="*/ 75 h 85"/>
              <a:gd name="T14" fmla="*/ 13 w 34"/>
              <a:gd name="T15" fmla="*/ 80 h 85"/>
              <a:gd name="T16" fmla="*/ 16 w 34"/>
              <a:gd name="T17" fmla="*/ 82 h 85"/>
              <a:gd name="T18" fmla="*/ 19 w 34"/>
              <a:gd name="T19" fmla="*/ 85 h 85"/>
              <a:gd name="T20" fmla="*/ 23 w 34"/>
              <a:gd name="T21" fmla="*/ 85 h 85"/>
              <a:gd name="T22" fmla="*/ 27 w 34"/>
              <a:gd name="T23" fmla="*/ 85 h 85"/>
              <a:gd name="T24" fmla="*/ 30 w 34"/>
              <a:gd name="T25" fmla="*/ 82 h 85"/>
              <a:gd name="T26" fmla="*/ 33 w 34"/>
              <a:gd name="T27" fmla="*/ 80 h 85"/>
              <a:gd name="T28" fmla="*/ 34 w 34"/>
              <a:gd name="T29" fmla="*/ 75 h 85"/>
              <a:gd name="T30" fmla="*/ 34 w 34"/>
              <a:gd name="T31" fmla="*/ 75 h 85"/>
              <a:gd name="T32" fmla="*/ 33 w 34"/>
              <a:gd name="T33" fmla="*/ 58 h 85"/>
              <a:gd name="T34" fmla="*/ 31 w 34"/>
              <a:gd name="T35" fmla="*/ 40 h 85"/>
              <a:gd name="T36" fmla="*/ 27 w 34"/>
              <a:gd name="T37" fmla="*/ 24 h 85"/>
              <a:gd name="T38" fmla="*/ 21 w 34"/>
              <a:gd name="T39" fmla="*/ 7 h 85"/>
              <a:gd name="T40" fmla="*/ 21 w 34"/>
              <a:gd name="T41" fmla="*/ 7 h 85"/>
              <a:gd name="T42" fmla="*/ 19 w 34"/>
              <a:gd name="T43" fmla="*/ 3 h 85"/>
              <a:gd name="T44" fmla="*/ 16 w 34"/>
              <a:gd name="T45" fmla="*/ 0 h 85"/>
              <a:gd name="T46" fmla="*/ 12 w 34"/>
              <a:gd name="T47" fmla="*/ 0 h 85"/>
              <a:gd name="T48" fmla="*/ 7 w 34"/>
              <a:gd name="T49" fmla="*/ 0 h 85"/>
              <a:gd name="T50" fmla="*/ 4 w 34"/>
              <a:gd name="T51" fmla="*/ 2 h 85"/>
              <a:gd name="T52" fmla="*/ 2 w 34"/>
              <a:gd name="T53" fmla="*/ 4 h 85"/>
              <a:gd name="T54" fmla="*/ 0 w 34"/>
              <a:gd name="T55" fmla="*/ 9 h 85"/>
              <a:gd name="T56" fmla="*/ 2 w 34"/>
              <a:gd name="T57" fmla="*/ 1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4" h="85">
                <a:moveTo>
                  <a:pt x="2" y="13"/>
                </a:moveTo>
                <a:lnTo>
                  <a:pt x="2" y="13"/>
                </a:lnTo>
                <a:lnTo>
                  <a:pt x="6" y="29"/>
                </a:lnTo>
                <a:lnTo>
                  <a:pt x="10" y="43"/>
                </a:lnTo>
                <a:lnTo>
                  <a:pt x="12" y="60"/>
                </a:lnTo>
                <a:lnTo>
                  <a:pt x="13" y="75"/>
                </a:lnTo>
                <a:lnTo>
                  <a:pt x="13" y="75"/>
                </a:lnTo>
                <a:lnTo>
                  <a:pt x="13" y="80"/>
                </a:lnTo>
                <a:lnTo>
                  <a:pt x="16" y="82"/>
                </a:lnTo>
                <a:lnTo>
                  <a:pt x="19" y="85"/>
                </a:lnTo>
                <a:lnTo>
                  <a:pt x="23" y="85"/>
                </a:lnTo>
                <a:lnTo>
                  <a:pt x="27" y="85"/>
                </a:lnTo>
                <a:lnTo>
                  <a:pt x="30" y="82"/>
                </a:lnTo>
                <a:lnTo>
                  <a:pt x="33" y="80"/>
                </a:lnTo>
                <a:lnTo>
                  <a:pt x="34" y="75"/>
                </a:lnTo>
                <a:lnTo>
                  <a:pt x="34" y="75"/>
                </a:lnTo>
                <a:lnTo>
                  <a:pt x="33" y="58"/>
                </a:lnTo>
                <a:lnTo>
                  <a:pt x="31" y="40"/>
                </a:lnTo>
                <a:lnTo>
                  <a:pt x="27" y="24"/>
                </a:lnTo>
                <a:lnTo>
                  <a:pt x="21" y="7"/>
                </a:lnTo>
                <a:lnTo>
                  <a:pt x="21" y="7"/>
                </a:lnTo>
                <a:lnTo>
                  <a:pt x="19" y="3"/>
                </a:lnTo>
                <a:lnTo>
                  <a:pt x="16" y="0"/>
                </a:lnTo>
                <a:lnTo>
                  <a:pt x="12" y="0"/>
                </a:lnTo>
                <a:lnTo>
                  <a:pt x="7" y="0"/>
                </a:lnTo>
                <a:lnTo>
                  <a:pt x="4" y="2"/>
                </a:lnTo>
                <a:lnTo>
                  <a:pt x="2" y="4"/>
                </a:lnTo>
                <a:lnTo>
                  <a:pt x="0" y="9"/>
                </a:lnTo>
                <a:lnTo>
                  <a:pt x="2" y="13"/>
                </a:lnTo>
                <a:close/>
              </a:path>
            </a:pathLst>
          </a:custGeom>
          <a:solidFill>
            <a:srgbClr val="2B5E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</a:p>
        </p:txBody>
      </p:sp>
      <p:sp>
        <p:nvSpPr>
          <p:cNvPr id="16" name="圆角矩形 15"/>
          <p:cNvSpPr/>
          <p:nvPr>
            <p:custDataLst>
              <p:tags r:id="rId80"/>
            </p:custDataLst>
          </p:nvPr>
        </p:nvSpPr>
        <p:spPr>
          <a:xfrm rot="2700000">
            <a:off x="5240180" y="2721371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9" name="任意多边形 168"/>
          <p:cNvSpPr/>
          <p:nvPr>
            <p:custDataLst>
              <p:tags r:id="rId81"/>
            </p:custDataLst>
          </p:nvPr>
        </p:nvSpPr>
        <p:spPr bwMode="auto">
          <a:xfrm>
            <a:off x="5336882" y="2818010"/>
            <a:ext cx="340181" cy="340309"/>
          </a:xfrm>
          <a:custGeom>
            <a:avLst/>
            <a:gdLst>
              <a:gd name="connsiteX0" fmla="*/ 102175 w 313546"/>
              <a:gd name="connsiteY0" fmla="*/ 189630 h 313664"/>
              <a:gd name="connsiteX1" fmla="*/ 89557 w 313546"/>
              <a:gd name="connsiteY1" fmla="*/ 251595 h 313664"/>
              <a:gd name="connsiteX2" fmla="*/ 98734 w 313546"/>
              <a:gd name="connsiteY2" fmla="*/ 300938 h 313664"/>
              <a:gd name="connsiteX3" fmla="*/ 134296 w 313546"/>
              <a:gd name="connsiteY3" fmla="*/ 277988 h 313664"/>
              <a:gd name="connsiteX4" fmla="*/ 133149 w 313546"/>
              <a:gd name="connsiteY4" fmla="*/ 274546 h 313664"/>
              <a:gd name="connsiteX5" fmla="*/ 145768 w 313546"/>
              <a:gd name="connsiteY5" fmla="*/ 241268 h 313664"/>
              <a:gd name="connsiteX6" fmla="*/ 160681 w 313546"/>
              <a:gd name="connsiteY6" fmla="*/ 240120 h 313664"/>
              <a:gd name="connsiteX7" fmla="*/ 173300 w 313546"/>
              <a:gd name="connsiteY7" fmla="*/ 218318 h 313664"/>
              <a:gd name="connsiteX8" fmla="*/ 137738 w 313546"/>
              <a:gd name="connsiteY8" fmla="*/ 204548 h 313664"/>
              <a:gd name="connsiteX9" fmla="*/ 102175 w 313546"/>
              <a:gd name="connsiteY9" fmla="*/ 189630 h 313664"/>
              <a:gd name="connsiteX10" fmla="*/ 218040 w 313546"/>
              <a:gd name="connsiteY10" fmla="*/ 140288 h 313664"/>
              <a:gd name="connsiteX11" fmla="*/ 205421 w 313546"/>
              <a:gd name="connsiteY11" fmla="*/ 175860 h 313664"/>
              <a:gd name="connsiteX12" fmla="*/ 189360 w 313546"/>
              <a:gd name="connsiteY12" fmla="*/ 211433 h 313664"/>
              <a:gd name="connsiteX13" fmla="*/ 301783 w 313546"/>
              <a:gd name="connsiteY13" fmla="*/ 216023 h 313664"/>
              <a:gd name="connsiteX14" fmla="*/ 271956 w 313546"/>
              <a:gd name="connsiteY14" fmla="*/ 173565 h 313664"/>
              <a:gd name="connsiteX15" fmla="*/ 218040 w 313546"/>
              <a:gd name="connsiteY15" fmla="*/ 140288 h 313664"/>
              <a:gd name="connsiteX16" fmla="*/ 143288 w 313546"/>
              <a:gd name="connsiteY16" fmla="*/ 125704 h 313664"/>
              <a:gd name="connsiteX17" fmla="*/ 188266 w 313546"/>
              <a:gd name="connsiteY17" fmla="*/ 143996 h 313664"/>
              <a:gd name="connsiteX18" fmla="*/ 169813 w 313546"/>
              <a:gd name="connsiteY18" fmla="*/ 187441 h 313664"/>
              <a:gd name="connsiteX19" fmla="*/ 125989 w 313546"/>
              <a:gd name="connsiteY19" fmla="*/ 170292 h 313664"/>
              <a:gd name="connsiteX20" fmla="*/ 143288 w 313546"/>
              <a:gd name="connsiteY20" fmla="*/ 125704 h 313664"/>
              <a:gd name="connsiteX21" fmla="*/ 135443 w 313546"/>
              <a:gd name="connsiteY21" fmla="*/ 105862 h 313664"/>
              <a:gd name="connsiteX22" fmla="*/ 119383 w 313546"/>
              <a:gd name="connsiteY22" fmla="*/ 141435 h 313664"/>
              <a:gd name="connsiteX23" fmla="*/ 105617 w 313546"/>
              <a:gd name="connsiteY23" fmla="*/ 178155 h 313664"/>
              <a:gd name="connsiteX24" fmla="*/ 142326 w 313546"/>
              <a:gd name="connsiteY24" fmla="*/ 194220 h 313664"/>
              <a:gd name="connsiteX25" fmla="*/ 179036 w 313546"/>
              <a:gd name="connsiteY25" fmla="*/ 207990 h 313664"/>
              <a:gd name="connsiteX26" fmla="*/ 195096 w 313546"/>
              <a:gd name="connsiteY26" fmla="*/ 172418 h 313664"/>
              <a:gd name="connsiteX27" fmla="*/ 207715 w 313546"/>
              <a:gd name="connsiteY27" fmla="*/ 135698 h 313664"/>
              <a:gd name="connsiteX28" fmla="*/ 172153 w 313546"/>
              <a:gd name="connsiteY28" fmla="*/ 119633 h 313664"/>
              <a:gd name="connsiteX29" fmla="*/ 135443 w 313546"/>
              <a:gd name="connsiteY29" fmla="*/ 105862 h 313664"/>
              <a:gd name="connsiteX30" fmla="*/ 32772 w 313546"/>
              <a:gd name="connsiteY30" fmla="*/ 88506 h 313664"/>
              <a:gd name="connsiteX31" fmla="*/ 19579 w 313546"/>
              <a:gd name="connsiteY31" fmla="*/ 90945 h 313664"/>
              <a:gd name="connsiteX32" fmla="*/ 12696 w 313546"/>
              <a:gd name="connsiteY32" fmla="*/ 97830 h 313664"/>
              <a:gd name="connsiteX33" fmla="*/ 95292 w 313546"/>
              <a:gd name="connsiteY33" fmla="*/ 172418 h 313664"/>
              <a:gd name="connsiteX34" fmla="*/ 109058 w 313546"/>
              <a:gd name="connsiteY34" fmla="*/ 136845 h 313664"/>
              <a:gd name="connsiteX35" fmla="*/ 123972 w 313546"/>
              <a:gd name="connsiteY35" fmla="*/ 102420 h 313664"/>
              <a:gd name="connsiteX36" fmla="*/ 101028 w 313546"/>
              <a:gd name="connsiteY36" fmla="*/ 95535 h 313664"/>
              <a:gd name="connsiteX37" fmla="*/ 86115 w 313546"/>
              <a:gd name="connsiteY37" fmla="*/ 112747 h 313664"/>
              <a:gd name="connsiteX38" fmla="*/ 53994 w 313546"/>
              <a:gd name="connsiteY38" fmla="*/ 98977 h 313664"/>
              <a:gd name="connsiteX39" fmla="*/ 52847 w 313546"/>
              <a:gd name="connsiteY39" fmla="*/ 88650 h 313664"/>
              <a:gd name="connsiteX40" fmla="*/ 32772 w 313546"/>
              <a:gd name="connsiteY40" fmla="*/ 88506 h 313664"/>
              <a:gd name="connsiteX41" fmla="*/ 215745 w 313546"/>
              <a:gd name="connsiteY41" fmla="*/ 11767 h 313664"/>
              <a:gd name="connsiteX42" fmla="*/ 206568 w 313546"/>
              <a:gd name="connsiteY42" fmla="*/ 12915 h 313664"/>
              <a:gd name="connsiteX43" fmla="*/ 174447 w 313546"/>
              <a:gd name="connsiteY43" fmla="*/ 41602 h 313664"/>
              <a:gd name="connsiteX44" fmla="*/ 141179 w 313546"/>
              <a:gd name="connsiteY44" fmla="*/ 95535 h 313664"/>
              <a:gd name="connsiteX45" fmla="*/ 176741 w 313546"/>
              <a:gd name="connsiteY45" fmla="*/ 108157 h 313664"/>
              <a:gd name="connsiteX46" fmla="*/ 211157 w 313546"/>
              <a:gd name="connsiteY46" fmla="*/ 124223 h 313664"/>
              <a:gd name="connsiteX47" fmla="*/ 215745 w 313546"/>
              <a:gd name="connsiteY47" fmla="*/ 11767 h 313664"/>
              <a:gd name="connsiteX48" fmla="*/ 220334 w 313546"/>
              <a:gd name="connsiteY48" fmla="*/ 1440 h 313664"/>
              <a:gd name="connsiteX49" fmla="*/ 221481 w 313546"/>
              <a:gd name="connsiteY49" fmla="*/ 128813 h 313664"/>
              <a:gd name="connsiteX50" fmla="*/ 278839 w 313546"/>
              <a:gd name="connsiteY50" fmla="*/ 165533 h 313664"/>
              <a:gd name="connsiteX51" fmla="*/ 312107 w 313546"/>
              <a:gd name="connsiteY51" fmla="*/ 219465 h 313664"/>
              <a:gd name="connsiteX52" fmla="*/ 298341 w 313546"/>
              <a:gd name="connsiteY52" fmla="*/ 232088 h 313664"/>
              <a:gd name="connsiteX53" fmla="*/ 250160 w 313546"/>
              <a:gd name="connsiteY53" fmla="*/ 235530 h 313664"/>
              <a:gd name="connsiteX54" fmla="*/ 184772 w 313546"/>
              <a:gd name="connsiteY54" fmla="*/ 221760 h 313664"/>
              <a:gd name="connsiteX55" fmla="*/ 171006 w 313546"/>
              <a:gd name="connsiteY55" fmla="*/ 245858 h 313664"/>
              <a:gd name="connsiteX56" fmla="*/ 177889 w 313546"/>
              <a:gd name="connsiteY56" fmla="*/ 255038 h 313664"/>
              <a:gd name="connsiteX57" fmla="*/ 165270 w 313546"/>
              <a:gd name="connsiteY57" fmla="*/ 287168 h 313664"/>
              <a:gd name="connsiteX58" fmla="*/ 143474 w 313546"/>
              <a:gd name="connsiteY58" fmla="*/ 286021 h 313664"/>
              <a:gd name="connsiteX59" fmla="*/ 112500 w 313546"/>
              <a:gd name="connsiteY59" fmla="*/ 311266 h 313664"/>
              <a:gd name="connsiteX60" fmla="*/ 94145 w 313546"/>
              <a:gd name="connsiteY60" fmla="*/ 312413 h 313664"/>
              <a:gd name="connsiteX61" fmla="*/ 78085 w 313546"/>
              <a:gd name="connsiteY61" fmla="*/ 249300 h 313664"/>
              <a:gd name="connsiteX62" fmla="*/ 91851 w 313546"/>
              <a:gd name="connsiteY62" fmla="*/ 183893 h 313664"/>
              <a:gd name="connsiteX63" fmla="*/ 1225 w 313546"/>
              <a:gd name="connsiteY63" fmla="*/ 93240 h 313664"/>
              <a:gd name="connsiteX64" fmla="*/ 56289 w 313546"/>
              <a:gd name="connsiteY64" fmla="*/ 77175 h 313664"/>
              <a:gd name="connsiteX65" fmla="*/ 67760 w 313546"/>
              <a:gd name="connsiteY65" fmla="*/ 66847 h 313664"/>
              <a:gd name="connsiteX66" fmla="*/ 99881 w 313546"/>
              <a:gd name="connsiteY66" fmla="*/ 80617 h 313664"/>
              <a:gd name="connsiteX67" fmla="*/ 101028 w 313546"/>
              <a:gd name="connsiteY67" fmla="*/ 84060 h 313664"/>
              <a:gd name="connsiteX68" fmla="*/ 129708 w 313546"/>
              <a:gd name="connsiteY68" fmla="*/ 92092 h 313664"/>
              <a:gd name="connsiteX69" fmla="*/ 165270 w 313546"/>
              <a:gd name="connsiteY69" fmla="*/ 34717 h 313664"/>
              <a:gd name="connsiteX70" fmla="*/ 220334 w 313546"/>
              <a:gd name="connsiteY70" fmla="*/ 1440 h 313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13546" h="313664">
                <a:moveTo>
                  <a:pt x="102175" y="189630"/>
                </a:moveTo>
                <a:cubicBezTo>
                  <a:pt x="96440" y="211433"/>
                  <a:pt x="91851" y="233235"/>
                  <a:pt x="89557" y="251595"/>
                </a:cubicBezTo>
                <a:cubicBezTo>
                  <a:pt x="86115" y="283726"/>
                  <a:pt x="91851" y="298643"/>
                  <a:pt x="98734" y="300938"/>
                </a:cubicBezTo>
                <a:cubicBezTo>
                  <a:pt x="105617" y="304381"/>
                  <a:pt x="119383" y="295201"/>
                  <a:pt x="134296" y="277988"/>
                </a:cubicBezTo>
                <a:cubicBezTo>
                  <a:pt x="134296" y="276841"/>
                  <a:pt x="133149" y="275693"/>
                  <a:pt x="133149" y="274546"/>
                </a:cubicBezTo>
                <a:cubicBezTo>
                  <a:pt x="127413" y="261923"/>
                  <a:pt x="133149" y="247005"/>
                  <a:pt x="145768" y="241268"/>
                </a:cubicBezTo>
                <a:cubicBezTo>
                  <a:pt x="150357" y="240120"/>
                  <a:pt x="156092" y="238973"/>
                  <a:pt x="160681" y="240120"/>
                </a:cubicBezTo>
                <a:cubicBezTo>
                  <a:pt x="165270" y="233235"/>
                  <a:pt x="168711" y="226350"/>
                  <a:pt x="173300" y="218318"/>
                </a:cubicBezTo>
                <a:cubicBezTo>
                  <a:pt x="161828" y="213728"/>
                  <a:pt x="149209" y="210285"/>
                  <a:pt x="137738" y="204548"/>
                </a:cubicBezTo>
                <a:cubicBezTo>
                  <a:pt x="125119" y="199958"/>
                  <a:pt x="113647" y="195368"/>
                  <a:pt x="102175" y="189630"/>
                </a:cubicBezTo>
                <a:close/>
                <a:moveTo>
                  <a:pt x="218040" y="140288"/>
                </a:moveTo>
                <a:cubicBezTo>
                  <a:pt x="214598" y="152910"/>
                  <a:pt x="210009" y="164385"/>
                  <a:pt x="205421" y="175860"/>
                </a:cubicBezTo>
                <a:cubicBezTo>
                  <a:pt x="200832" y="188483"/>
                  <a:pt x="195096" y="199958"/>
                  <a:pt x="189360" y="211433"/>
                </a:cubicBezTo>
                <a:cubicBezTo>
                  <a:pt x="250160" y="228645"/>
                  <a:pt x="296047" y="229793"/>
                  <a:pt x="301783" y="216023"/>
                </a:cubicBezTo>
                <a:cubicBezTo>
                  <a:pt x="304077" y="209138"/>
                  <a:pt x="298341" y="194220"/>
                  <a:pt x="271956" y="173565"/>
                </a:cubicBezTo>
                <a:cubicBezTo>
                  <a:pt x="257043" y="163238"/>
                  <a:pt x="238689" y="151763"/>
                  <a:pt x="218040" y="140288"/>
                </a:cubicBezTo>
                <a:close/>
                <a:moveTo>
                  <a:pt x="143288" y="125704"/>
                </a:moveTo>
                <a:cubicBezTo>
                  <a:pt x="160587" y="118844"/>
                  <a:pt x="181346" y="126847"/>
                  <a:pt x="188266" y="143996"/>
                </a:cubicBezTo>
                <a:cubicBezTo>
                  <a:pt x="195185" y="161146"/>
                  <a:pt x="187112" y="180581"/>
                  <a:pt x="169813" y="187441"/>
                </a:cubicBezTo>
                <a:cubicBezTo>
                  <a:pt x="152514" y="195444"/>
                  <a:pt x="132909" y="187441"/>
                  <a:pt x="125989" y="170292"/>
                </a:cubicBezTo>
                <a:cubicBezTo>
                  <a:pt x="119069" y="153143"/>
                  <a:pt x="127142" y="133707"/>
                  <a:pt x="143288" y="125704"/>
                </a:cubicBezTo>
                <a:close/>
                <a:moveTo>
                  <a:pt x="135443" y="105862"/>
                </a:moveTo>
                <a:cubicBezTo>
                  <a:pt x="129708" y="117338"/>
                  <a:pt x="125119" y="128813"/>
                  <a:pt x="119383" y="141435"/>
                </a:cubicBezTo>
                <a:cubicBezTo>
                  <a:pt x="114794" y="154058"/>
                  <a:pt x="110206" y="166680"/>
                  <a:pt x="105617" y="178155"/>
                </a:cubicBezTo>
                <a:cubicBezTo>
                  <a:pt x="117089" y="183893"/>
                  <a:pt x="129708" y="189630"/>
                  <a:pt x="142326" y="194220"/>
                </a:cubicBezTo>
                <a:cubicBezTo>
                  <a:pt x="154945" y="198810"/>
                  <a:pt x="166417" y="203400"/>
                  <a:pt x="179036" y="207990"/>
                </a:cubicBezTo>
                <a:cubicBezTo>
                  <a:pt x="183624" y="196515"/>
                  <a:pt x="189360" y="185040"/>
                  <a:pt x="195096" y="172418"/>
                </a:cubicBezTo>
                <a:cubicBezTo>
                  <a:pt x="199685" y="159795"/>
                  <a:pt x="204274" y="147173"/>
                  <a:pt x="207715" y="135698"/>
                </a:cubicBezTo>
                <a:cubicBezTo>
                  <a:pt x="196243" y="129960"/>
                  <a:pt x="184772" y="124223"/>
                  <a:pt x="172153" y="119633"/>
                </a:cubicBezTo>
                <a:cubicBezTo>
                  <a:pt x="159534" y="113895"/>
                  <a:pt x="148062" y="109305"/>
                  <a:pt x="135443" y="105862"/>
                </a:cubicBezTo>
                <a:close/>
                <a:moveTo>
                  <a:pt x="32772" y="88506"/>
                </a:moveTo>
                <a:cubicBezTo>
                  <a:pt x="27323" y="88937"/>
                  <a:pt x="23021" y="89797"/>
                  <a:pt x="19579" y="90945"/>
                </a:cubicBezTo>
                <a:cubicBezTo>
                  <a:pt x="16138" y="93240"/>
                  <a:pt x="13843" y="95535"/>
                  <a:pt x="12696" y="97830"/>
                </a:cubicBezTo>
                <a:cubicBezTo>
                  <a:pt x="6960" y="111600"/>
                  <a:pt x="40228" y="143730"/>
                  <a:pt x="95292" y="172418"/>
                </a:cubicBezTo>
                <a:cubicBezTo>
                  <a:pt x="99881" y="160943"/>
                  <a:pt x="104470" y="149468"/>
                  <a:pt x="109058" y="136845"/>
                </a:cubicBezTo>
                <a:cubicBezTo>
                  <a:pt x="113647" y="125370"/>
                  <a:pt x="119383" y="113895"/>
                  <a:pt x="123972" y="102420"/>
                </a:cubicBezTo>
                <a:cubicBezTo>
                  <a:pt x="115941" y="100125"/>
                  <a:pt x="109058" y="97830"/>
                  <a:pt x="101028" y="95535"/>
                </a:cubicBezTo>
                <a:cubicBezTo>
                  <a:pt x="98734" y="103567"/>
                  <a:pt x="94145" y="109305"/>
                  <a:pt x="86115" y="112747"/>
                </a:cubicBezTo>
                <a:cubicBezTo>
                  <a:pt x="73496" y="118485"/>
                  <a:pt x="59730" y="111600"/>
                  <a:pt x="53994" y="98977"/>
                </a:cubicBezTo>
                <a:cubicBezTo>
                  <a:pt x="52847" y="95535"/>
                  <a:pt x="51700" y="92092"/>
                  <a:pt x="52847" y="88650"/>
                </a:cubicBezTo>
                <a:cubicBezTo>
                  <a:pt x="44817" y="88076"/>
                  <a:pt x="38221" y="88076"/>
                  <a:pt x="32772" y="88506"/>
                </a:cubicBezTo>
                <a:close/>
                <a:moveTo>
                  <a:pt x="215745" y="11767"/>
                </a:moveTo>
                <a:cubicBezTo>
                  <a:pt x="213451" y="10620"/>
                  <a:pt x="210009" y="11767"/>
                  <a:pt x="206568" y="12915"/>
                </a:cubicBezTo>
                <a:cubicBezTo>
                  <a:pt x="198538" y="16357"/>
                  <a:pt x="188213" y="24390"/>
                  <a:pt x="174447" y="41602"/>
                </a:cubicBezTo>
                <a:cubicBezTo>
                  <a:pt x="162975" y="56520"/>
                  <a:pt x="151504" y="74880"/>
                  <a:pt x="141179" y="95535"/>
                </a:cubicBezTo>
                <a:cubicBezTo>
                  <a:pt x="152651" y="98977"/>
                  <a:pt x="164123" y="103567"/>
                  <a:pt x="176741" y="108157"/>
                </a:cubicBezTo>
                <a:cubicBezTo>
                  <a:pt x="188213" y="113895"/>
                  <a:pt x="200832" y="118485"/>
                  <a:pt x="211157" y="124223"/>
                </a:cubicBezTo>
                <a:cubicBezTo>
                  <a:pt x="229511" y="63405"/>
                  <a:pt x="230658" y="17505"/>
                  <a:pt x="215745" y="11767"/>
                </a:cubicBezTo>
                <a:close/>
                <a:moveTo>
                  <a:pt x="220334" y="1440"/>
                </a:moveTo>
                <a:cubicBezTo>
                  <a:pt x="245572" y="11767"/>
                  <a:pt x="239836" y="67995"/>
                  <a:pt x="221481" y="128813"/>
                </a:cubicBezTo>
                <a:cubicBezTo>
                  <a:pt x="244424" y="140288"/>
                  <a:pt x="263926" y="152910"/>
                  <a:pt x="278839" y="165533"/>
                </a:cubicBezTo>
                <a:cubicBezTo>
                  <a:pt x="306372" y="186188"/>
                  <a:pt x="317843" y="205695"/>
                  <a:pt x="312107" y="219465"/>
                </a:cubicBezTo>
                <a:cubicBezTo>
                  <a:pt x="309813" y="225203"/>
                  <a:pt x="305224" y="229793"/>
                  <a:pt x="298341" y="232088"/>
                </a:cubicBezTo>
                <a:cubicBezTo>
                  <a:pt x="288017" y="236678"/>
                  <a:pt x="271956" y="237825"/>
                  <a:pt x="250160" y="235530"/>
                </a:cubicBezTo>
                <a:cubicBezTo>
                  <a:pt x="230658" y="234383"/>
                  <a:pt x="207715" y="228645"/>
                  <a:pt x="184772" y="221760"/>
                </a:cubicBezTo>
                <a:cubicBezTo>
                  <a:pt x="180183" y="229793"/>
                  <a:pt x="175594" y="237825"/>
                  <a:pt x="171006" y="245858"/>
                </a:cubicBezTo>
                <a:cubicBezTo>
                  <a:pt x="174447" y="248153"/>
                  <a:pt x="176741" y="251595"/>
                  <a:pt x="177889" y="255038"/>
                </a:cubicBezTo>
                <a:cubicBezTo>
                  <a:pt x="183624" y="267660"/>
                  <a:pt x="177889" y="281431"/>
                  <a:pt x="165270" y="287168"/>
                </a:cubicBezTo>
                <a:cubicBezTo>
                  <a:pt x="157240" y="290611"/>
                  <a:pt x="149209" y="289463"/>
                  <a:pt x="143474" y="286021"/>
                </a:cubicBezTo>
                <a:cubicBezTo>
                  <a:pt x="132002" y="298643"/>
                  <a:pt x="121677" y="307823"/>
                  <a:pt x="112500" y="311266"/>
                </a:cubicBezTo>
                <a:cubicBezTo>
                  <a:pt x="105617" y="313561"/>
                  <a:pt x="99881" y="314708"/>
                  <a:pt x="94145" y="312413"/>
                </a:cubicBezTo>
                <a:cubicBezTo>
                  <a:pt x="79232" y="306676"/>
                  <a:pt x="73496" y="284873"/>
                  <a:pt x="78085" y="249300"/>
                </a:cubicBezTo>
                <a:cubicBezTo>
                  <a:pt x="80379" y="229793"/>
                  <a:pt x="84968" y="207990"/>
                  <a:pt x="91851" y="183893"/>
                </a:cubicBezTo>
                <a:cubicBezTo>
                  <a:pt x="35640" y="155205"/>
                  <a:pt x="-7953" y="118485"/>
                  <a:pt x="1225" y="93240"/>
                </a:cubicBezTo>
                <a:cubicBezTo>
                  <a:pt x="6960" y="80617"/>
                  <a:pt x="25315" y="74880"/>
                  <a:pt x="56289" y="77175"/>
                </a:cubicBezTo>
                <a:cubicBezTo>
                  <a:pt x="58583" y="72585"/>
                  <a:pt x="63172" y="69142"/>
                  <a:pt x="67760" y="66847"/>
                </a:cubicBezTo>
                <a:cubicBezTo>
                  <a:pt x="80379" y="62257"/>
                  <a:pt x="94145" y="67995"/>
                  <a:pt x="99881" y="80617"/>
                </a:cubicBezTo>
                <a:cubicBezTo>
                  <a:pt x="99881" y="81765"/>
                  <a:pt x="101028" y="82912"/>
                  <a:pt x="101028" y="84060"/>
                </a:cubicBezTo>
                <a:cubicBezTo>
                  <a:pt x="110206" y="86355"/>
                  <a:pt x="119383" y="88650"/>
                  <a:pt x="129708" y="92092"/>
                </a:cubicBezTo>
                <a:cubicBezTo>
                  <a:pt x="141179" y="69142"/>
                  <a:pt x="153798" y="49635"/>
                  <a:pt x="165270" y="34717"/>
                </a:cubicBezTo>
                <a:cubicBezTo>
                  <a:pt x="187066" y="7177"/>
                  <a:pt x="206568" y="-4298"/>
                  <a:pt x="220334" y="14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square" anchor="ctr">
            <a:noAutofit/>
          </a:bodyPr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2" name="矩形 111"/>
          <p:cNvSpPr/>
          <p:nvPr>
            <p:custDataLst>
              <p:tags r:id="rId82"/>
            </p:custDataLst>
          </p:nvPr>
        </p:nvSpPr>
        <p:spPr bwMode="auto">
          <a:xfrm>
            <a:off x="6302822" y="2643339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800" spc="150" dirty="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盈利方式</a:t>
            </a:r>
            <a:endParaRPr lang="en-US" altLang="zh-CN" sz="2800" spc="15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83"/>
            </p:custDataLst>
          </p:nvPr>
        </p:nvSpPr>
        <p:spPr>
          <a:xfrm rot="2700000">
            <a:off x="5240180" y="4499847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任意多边形 10"/>
          <p:cNvSpPr/>
          <p:nvPr>
            <p:custDataLst>
              <p:tags r:id="rId84"/>
            </p:custDataLst>
          </p:nvPr>
        </p:nvSpPr>
        <p:spPr bwMode="auto">
          <a:xfrm>
            <a:off x="5335141" y="4590967"/>
            <a:ext cx="343665" cy="35134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4" name="矩形 113"/>
          <p:cNvSpPr/>
          <p:nvPr>
            <p:custDataLst>
              <p:tags r:id="rId85"/>
            </p:custDataLst>
          </p:nvPr>
        </p:nvSpPr>
        <p:spPr bwMode="auto">
          <a:xfrm>
            <a:off x="6419662" y="4443405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800" spc="150" dirty="0">
                <a:latin typeface="Arial" panose="020B0604020202020204" pitchFamily="34" charset="0"/>
                <a:ea typeface="微软雅黑" panose="020B0503020204020204" charset="-122"/>
              </a:rPr>
              <a:t>受众群体</a:t>
            </a:r>
            <a:endParaRPr lang="zh-CN" altLang="en-US" sz="2800" spc="15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cxnSp>
        <p:nvCxnSpPr>
          <p:cNvPr id="116" name="直接连接符 115"/>
          <p:cNvCxnSpPr/>
          <p:nvPr>
            <p:custDataLst>
              <p:tags r:id="rId86"/>
            </p:custDataLst>
          </p:nvPr>
        </p:nvCxnSpPr>
        <p:spPr>
          <a:xfrm>
            <a:off x="6167942" y="1654308"/>
            <a:ext cx="5350958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/>
          <p:nvPr>
            <p:custDataLst>
              <p:tags r:id="rId87"/>
            </p:custDataLst>
          </p:nvPr>
        </p:nvCxnSpPr>
        <p:spPr>
          <a:xfrm>
            <a:off x="6167942" y="2543545"/>
            <a:ext cx="5350958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>
            <p:custDataLst>
              <p:tags r:id="rId88"/>
            </p:custDataLst>
          </p:nvPr>
        </p:nvCxnSpPr>
        <p:spPr>
          <a:xfrm>
            <a:off x="6167942" y="3432783"/>
            <a:ext cx="5350958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>
            <p:custDataLst>
              <p:tags r:id="rId89"/>
            </p:custDataLst>
          </p:nvPr>
        </p:nvCxnSpPr>
        <p:spPr>
          <a:xfrm>
            <a:off x="6167942" y="4322021"/>
            <a:ext cx="5350958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>
            <p:custDataLst>
              <p:tags r:id="rId90"/>
            </p:custDataLst>
          </p:nvPr>
        </p:nvCxnSpPr>
        <p:spPr>
          <a:xfrm>
            <a:off x="6167942" y="5211258"/>
            <a:ext cx="5350958" cy="0"/>
          </a:xfrm>
          <a:prstGeom prst="line">
            <a:avLst/>
          </a:prstGeom>
          <a:ln w="31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矩形 114"/>
          <p:cNvSpPr/>
          <p:nvPr>
            <p:custDataLst>
              <p:tags r:id="rId91"/>
            </p:custDataLst>
          </p:nvPr>
        </p:nvSpPr>
        <p:spPr bwMode="auto">
          <a:xfrm>
            <a:off x="6419662" y="5332008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spc="150" dirty="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与其他同类知名网站对比</a:t>
            </a:r>
            <a:endParaRPr lang="en-US" altLang="zh-CN" sz="2400" spc="15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7" name="圆角矩形 126"/>
          <p:cNvSpPr/>
          <p:nvPr>
            <p:custDataLst>
              <p:tags r:id="rId92"/>
            </p:custDataLst>
          </p:nvPr>
        </p:nvSpPr>
        <p:spPr>
          <a:xfrm rot="2700000">
            <a:off x="5240180" y="5389085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9" name="任意多边形 148"/>
          <p:cNvSpPr/>
          <p:nvPr>
            <p:custDataLst>
              <p:tags r:id="rId93"/>
            </p:custDataLst>
          </p:nvPr>
        </p:nvSpPr>
        <p:spPr bwMode="auto">
          <a:xfrm>
            <a:off x="5333083" y="5480205"/>
            <a:ext cx="347780" cy="351346"/>
          </a:xfrm>
          <a:custGeom>
            <a:avLst/>
            <a:gdLst>
              <a:gd name="T0" fmla="*/ 4165 w 6033"/>
              <a:gd name="T1" fmla="*/ 3494 h 6104"/>
              <a:gd name="T2" fmla="*/ 4030 w 6033"/>
              <a:gd name="T3" fmla="*/ 2533 h 6104"/>
              <a:gd name="T4" fmla="*/ 4030 w 6033"/>
              <a:gd name="T5" fmla="*/ 2391 h 6104"/>
              <a:gd name="T6" fmla="*/ 3550 w 6033"/>
              <a:gd name="T7" fmla="*/ 2054 h 6104"/>
              <a:gd name="T8" fmla="*/ 2598 w 6033"/>
              <a:gd name="T9" fmla="*/ 1945 h 6104"/>
              <a:gd name="T10" fmla="*/ 2498 w 6033"/>
              <a:gd name="T11" fmla="*/ 1562 h 6104"/>
              <a:gd name="T12" fmla="*/ 1920 w 6033"/>
              <a:gd name="T13" fmla="*/ 1662 h 6104"/>
              <a:gd name="T14" fmla="*/ 1162 w 6033"/>
              <a:gd name="T15" fmla="*/ 2256 h 6104"/>
              <a:gd name="T16" fmla="*/ 826 w 6033"/>
              <a:gd name="T17" fmla="*/ 2063 h 6104"/>
              <a:gd name="T18" fmla="*/ 460 w 6033"/>
              <a:gd name="T19" fmla="*/ 2471 h 6104"/>
              <a:gd name="T20" fmla="*/ 679 w 6033"/>
              <a:gd name="T21" fmla="*/ 2731 h 6104"/>
              <a:gd name="T22" fmla="*/ 101 w 6033"/>
              <a:gd name="T23" fmla="*/ 3494 h 6104"/>
              <a:gd name="T24" fmla="*/ 0 w 6033"/>
              <a:gd name="T25" fmla="*/ 4071 h 6104"/>
              <a:gd name="T26" fmla="*/ 346 w 6033"/>
              <a:gd name="T27" fmla="*/ 4172 h 6104"/>
              <a:gd name="T28" fmla="*/ 480 w 6033"/>
              <a:gd name="T29" fmla="*/ 5124 h 6104"/>
              <a:gd name="T30" fmla="*/ 817 w 6033"/>
              <a:gd name="T31" fmla="*/ 5603 h 6104"/>
              <a:gd name="T32" fmla="*/ 959 w 6033"/>
              <a:gd name="T33" fmla="*/ 5603 h 6104"/>
              <a:gd name="T34" fmla="*/ 1920 w 6033"/>
              <a:gd name="T35" fmla="*/ 5763 h 6104"/>
              <a:gd name="T36" fmla="*/ 2021 w 6033"/>
              <a:gd name="T37" fmla="*/ 6104 h 6104"/>
              <a:gd name="T38" fmla="*/ 2598 w 6033"/>
              <a:gd name="T39" fmla="*/ 6004 h 6104"/>
              <a:gd name="T40" fmla="*/ 3382 w 6033"/>
              <a:gd name="T41" fmla="*/ 5435 h 6104"/>
              <a:gd name="T42" fmla="*/ 3701 w 6033"/>
              <a:gd name="T43" fmla="*/ 5612 h 6104"/>
              <a:gd name="T44" fmla="*/ 4038 w 6033"/>
              <a:gd name="T45" fmla="*/ 5133 h 6104"/>
              <a:gd name="T46" fmla="*/ 4173 w 6033"/>
              <a:gd name="T47" fmla="*/ 4172 h 6104"/>
              <a:gd name="T48" fmla="*/ 4543 w 6033"/>
              <a:gd name="T49" fmla="*/ 4071 h 6104"/>
              <a:gd name="T50" fmla="*/ 4443 w 6033"/>
              <a:gd name="T51" fmla="*/ 3494 h 6104"/>
              <a:gd name="T52" fmla="*/ 1214 w 6033"/>
              <a:gd name="T53" fmla="*/ 3833 h 6104"/>
              <a:gd name="T54" fmla="*/ 3330 w 6033"/>
              <a:gd name="T55" fmla="*/ 3833 h 6104"/>
              <a:gd name="T56" fmla="*/ 2674 w 6033"/>
              <a:gd name="T57" fmla="*/ 3833 h 6104"/>
              <a:gd name="T58" fmla="*/ 1870 w 6033"/>
              <a:gd name="T59" fmla="*/ 3833 h 6104"/>
              <a:gd name="T60" fmla="*/ 2674 w 6033"/>
              <a:gd name="T61" fmla="*/ 3833 h 6104"/>
              <a:gd name="T62" fmla="*/ 5843 w 6033"/>
              <a:gd name="T63" fmla="*/ 1525 h 6104"/>
              <a:gd name="T64" fmla="*/ 5990 w 6033"/>
              <a:gd name="T65" fmla="*/ 987 h 6104"/>
              <a:gd name="T66" fmla="*/ 5921 w 6033"/>
              <a:gd name="T67" fmla="*/ 659 h 6104"/>
              <a:gd name="T68" fmla="*/ 5699 w 6033"/>
              <a:gd name="T69" fmla="*/ 686 h 6104"/>
              <a:gd name="T70" fmla="*/ 5424 w 6033"/>
              <a:gd name="T71" fmla="*/ 204 h 6104"/>
              <a:gd name="T72" fmla="*/ 5394 w 6033"/>
              <a:gd name="T73" fmla="*/ 129 h 6104"/>
              <a:gd name="T74" fmla="*/ 5068 w 6033"/>
              <a:gd name="T75" fmla="*/ 51 h 6104"/>
              <a:gd name="T76" fmla="*/ 4540 w 6033"/>
              <a:gd name="T77" fmla="*/ 194 h 6104"/>
              <a:gd name="T78" fmla="*/ 4405 w 6033"/>
              <a:gd name="T79" fmla="*/ 12 h 6104"/>
              <a:gd name="T80" fmla="*/ 4120 w 6033"/>
              <a:gd name="T81" fmla="*/ 187 h 6104"/>
              <a:gd name="T82" fmla="*/ 3843 w 6033"/>
              <a:gd name="T83" fmla="*/ 663 h 6104"/>
              <a:gd name="T84" fmla="*/ 3624 w 6033"/>
              <a:gd name="T85" fmla="*/ 631 h 6104"/>
              <a:gd name="T86" fmla="*/ 3515 w 6033"/>
              <a:gd name="T87" fmla="*/ 925 h 6104"/>
              <a:gd name="T88" fmla="*/ 3687 w 6033"/>
              <a:gd name="T89" fmla="*/ 1017 h 6104"/>
              <a:gd name="T90" fmla="*/ 3541 w 6033"/>
              <a:gd name="T91" fmla="*/ 1545 h 6104"/>
              <a:gd name="T92" fmla="*/ 3610 w 6033"/>
              <a:gd name="T93" fmla="*/ 1872 h 6104"/>
              <a:gd name="T94" fmla="*/ 3814 w 6033"/>
              <a:gd name="T95" fmla="*/ 1853 h 6104"/>
              <a:gd name="T96" fmla="*/ 4087 w 6033"/>
              <a:gd name="T97" fmla="*/ 2330 h 6104"/>
              <a:gd name="T98" fmla="*/ 4367 w 6033"/>
              <a:gd name="T99" fmla="*/ 2513 h 6104"/>
              <a:gd name="T100" fmla="*/ 4442 w 6033"/>
              <a:gd name="T101" fmla="*/ 2483 h 6104"/>
              <a:gd name="T102" fmla="*/ 4986 w 6033"/>
              <a:gd name="T103" fmla="*/ 2365 h 6104"/>
              <a:gd name="T104" fmla="*/ 5112 w 6033"/>
              <a:gd name="T105" fmla="*/ 2525 h 6104"/>
              <a:gd name="T106" fmla="*/ 5397 w 6033"/>
              <a:gd name="T107" fmla="*/ 2350 h 6104"/>
              <a:gd name="T108" fmla="*/ 5693 w 6033"/>
              <a:gd name="T109" fmla="*/ 1882 h 6104"/>
              <a:gd name="T110" fmla="*/ 5900 w 6033"/>
              <a:gd name="T111" fmla="*/ 1909 h 6104"/>
              <a:gd name="T112" fmla="*/ 5978 w 6033"/>
              <a:gd name="T113" fmla="*/ 1583 h 6104"/>
              <a:gd name="T114" fmla="*/ 4203 w 6033"/>
              <a:gd name="T115" fmla="*/ 1489 h 6104"/>
              <a:gd name="T116" fmla="*/ 5327 w 6033"/>
              <a:gd name="T117" fmla="*/ 1042 h 6104"/>
              <a:gd name="T118" fmla="*/ 4979 w 6033"/>
              <a:gd name="T119" fmla="*/ 1181 h 6104"/>
              <a:gd name="T120" fmla="*/ 4552 w 6033"/>
              <a:gd name="T121" fmla="*/ 1351 h 6104"/>
              <a:gd name="T122" fmla="*/ 4979 w 6033"/>
              <a:gd name="T123" fmla="*/ 1181 h 6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33" h="6104">
                <a:moveTo>
                  <a:pt x="4443" y="3494"/>
                </a:moveTo>
                <a:lnTo>
                  <a:pt x="4165" y="3494"/>
                </a:lnTo>
                <a:cubicBezTo>
                  <a:pt x="4112" y="3217"/>
                  <a:pt x="4000" y="2955"/>
                  <a:pt x="3836" y="2726"/>
                </a:cubicBezTo>
                <a:lnTo>
                  <a:pt x="4030" y="2533"/>
                </a:lnTo>
                <a:cubicBezTo>
                  <a:pt x="4048" y="2514"/>
                  <a:pt x="4059" y="2488"/>
                  <a:pt x="4059" y="2462"/>
                </a:cubicBezTo>
                <a:cubicBezTo>
                  <a:pt x="4059" y="2435"/>
                  <a:pt x="4048" y="2410"/>
                  <a:pt x="4030" y="2391"/>
                </a:cubicBezTo>
                <a:lnTo>
                  <a:pt x="3692" y="2054"/>
                </a:lnTo>
                <a:cubicBezTo>
                  <a:pt x="3653" y="2015"/>
                  <a:pt x="3590" y="2015"/>
                  <a:pt x="3550" y="2054"/>
                </a:cubicBezTo>
                <a:lnTo>
                  <a:pt x="3351" y="2253"/>
                </a:lnTo>
                <a:cubicBezTo>
                  <a:pt x="3125" y="2098"/>
                  <a:pt x="2867" y="1992"/>
                  <a:pt x="2598" y="1945"/>
                </a:cubicBezTo>
                <a:lnTo>
                  <a:pt x="2598" y="1662"/>
                </a:lnTo>
                <a:cubicBezTo>
                  <a:pt x="2598" y="1607"/>
                  <a:pt x="2553" y="1562"/>
                  <a:pt x="2498" y="1562"/>
                </a:cubicBezTo>
                <a:lnTo>
                  <a:pt x="2021" y="1562"/>
                </a:lnTo>
                <a:cubicBezTo>
                  <a:pt x="1965" y="1562"/>
                  <a:pt x="1920" y="1607"/>
                  <a:pt x="1920" y="1662"/>
                </a:cubicBezTo>
                <a:lnTo>
                  <a:pt x="1920" y="1945"/>
                </a:lnTo>
                <a:cubicBezTo>
                  <a:pt x="1649" y="1993"/>
                  <a:pt x="1390" y="2099"/>
                  <a:pt x="1162" y="2256"/>
                </a:cubicBezTo>
                <a:lnTo>
                  <a:pt x="968" y="2063"/>
                </a:lnTo>
                <a:cubicBezTo>
                  <a:pt x="929" y="2023"/>
                  <a:pt x="865" y="2023"/>
                  <a:pt x="826" y="2063"/>
                </a:cubicBezTo>
                <a:lnTo>
                  <a:pt x="489" y="2400"/>
                </a:lnTo>
                <a:cubicBezTo>
                  <a:pt x="470" y="2419"/>
                  <a:pt x="460" y="2444"/>
                  <a:pt x="460" y="2471"/>
                </a:cubicBezTo>
                <a:cubicBezTo>
                  <a:pt x="460" y="2497"/>
                  <a:pt x="470" y="2523"/>
                  <a:pt x="489" y="2542"/>
                </a:cubicBezTo>
                <a:lnTo>
                  <a:pt x="679" y="2731"/>
                </a:lnTo>
                <a:cubicBezTo>
                  <a:pt x="517" y="2959"/>
                  <a:pt x="406" y="3220"/>
                  <a:pt x="354" y="3494"/>
                </a:cubicBezTo>
                <a:lnTo>
                  <a:pt x="101" y="3494"/>
                </a:lnTo>
                <a:cubicBezTo>
                  <a:pt x="45" y="3494"/>
                  <a:pt x="0" y="3539"/>
                  <a:pt x="0" y="3594"/>
                </a:cubicBezTo>
                <a:lnTo>
                  <a:pt x="0" y="4071"/>
                </a:lnTo>
                <a:cubicBezTo>
                  <a:pt x="0" y="4127"/>
                  <a:pt x="45" y="4172"/>
                  <a:pt x="101" y="4172"/>
                </a:cubicBezTo>
                <a:lnTo>
                  <a:pt x="346" y="4172"/>
                </a:lnTo>
                <a:cubicBezTo>
                  <a:pt x="392" y="4448"/>
                  <a:pt x="498" y="4713"/>
                  <a:pt x="658" y="4946"/>
                </a:cubicBezTo>
                <a:lnTo>
                  <a:pt x="480" y="5124"/>
                </a:lnTo>
                <a:cubicBezTo>
                  <a:pt x="441" y="5163"/>
                  <a:pt x="441" y="5227"/>
                  <a:pt x="480" y="5266"/>
                </a:cubicBezTo>
                <a:lnTo>
                  <a:pt x="817" y="5603"/>
                </a:lnTo>
                <a:cubicBezTo>
                  <a:pt x="836" y="5622"/>
                  <a:pt x="862" y="5633"/>
                  <a:pt x="888" y="5633"/>
                </a:cubicBezTo>
                <a:cubicBezTo>
                  <a:pt x="915" y="5633"/>
                  <a:pt x="940" y="5622"/>
                  <a:pt x="959" y="5603"/>
                </a:cubicBezTo>
                <a:lnTo>
                  <a:pt x="1131" y="5431"/>
                </a:lnTo>
                <a:cubicBezTo>
                  <a:pt x="1367" y="5599"/>
                  <a:pt x="1636" y="5713"/>
                  <a:pt x="1920" y="5763"/>
                </a:cubicBezTo>
                <a:lnTo>
                  <a:pt x="1920" y="6004"/>
                </a:lnTo>
                <a:cubicBezTo>
                  <a:pt x="1920" y="6059"/>
                  <a:pt x="1965" y="6104"/>
                  <a:pt x="2021" y="6104"/>
                </a:cubicBezTo>
                <a:lnTo>
                  <a:pt x="2498" y="6104"/>
                </a:lnTo>
                <a:cubicBezTo>
                  <a:pt x="2553" y="6104"/>
                  <a:pt x="2598" y="6059"/>
                  <a:pt x="2598" y="6004"/>
                </a:cubicBezTo>
                <a:lnTo>
                  <a:pt x="2598" y="5763"/>
                </a:lnTo>
                <a:cubicBezTo>
                  <a:pt x="2880" y="5713"/>
                  <a:pt x="3148" y="5601"/>
                  <a:pt x="3382" y="5435"/>
                </a:cubicBezTo>
                <a:lnTo>
                  <a:pt x="3559" y="5612"/>
                </a:lnTo>
                <a:cubicBezTo>
                  <a:pt x="3597" y="5650"/>
                  <a:pt x="3664" y="5650"/>
                  <a:pt x="3701" y="5612"/>
                </a:cubicBezTo>
                <a:lnTo>
                  <a:pt x="4038" y="5275"/>
                </a:lnTo>
                <a:cubicBezTo>
                  <a:pt x="4078" y="5235"/>
                  <a:pt x="4078" y="5172"/>
                  <a:pt x="4038" y="5133"/>
                </a:cubicBezTo>
                <a:lnTo>
                  <a:pt x="3857" y="4951"/>
                </a:lnTo>
                <a:cubicBezTo>
                  <a:pt x="4019" y="4717"/>
                  <a:pt x="4126" y="4450"/>
                  <a:pt x="4173" y="4172"/>
                </a:cubicBezTo>
                <a:lnTo>
                  <a:pt x="4443" y="4172"/>
                </a:lnTo>
                <a:cubicBezTo>
                  <a:pt x="4498" y="4172"/>
                  <a:pt x="4543" y="4127"/>
                  <a:pt x="4543" y="4071"/>
                </a:cubicBezTo>
                <a:lnTo>
                  <a:pt x="4543" y="3594"/>
                </a:lnTo>
                <a:cubicBezTo>
                  <a:pt x="4543" y="3539"/>
                  <a:pt x="4498" y="3494"/>
                  <a:pt x="4443" y="3494"/>
                </a:cubicBezTo>
                <a:close/>
                <a:moveTo>
                  <a:pt x="2272" y="4891"/>
                </a:moveTo>
                <a:cubicBezTo>
                  <a:pt x="1687" y="4891"/>
                  <a:pt x="1214" y="4417"/>
                  <a:pt x="1214" y="3833"/>
                </a:cubicBezTo>
                <a:cubicBezTo>
                  <a:pt x="1214" y="3248"/>
                  <a:pt x="1687" y="2775"/>
                  <a:pt x="2272" y="2775"/>
                </a:cubicBezTo>
                <a:cubicBezTo>
                  <a:pt x="2856" y="2775"/>
                  <a:pt x="3330" y="3248"/>
                  <a:pt x="3330" y="3833"/>
                </a:cubicBezTo>
                <a:cubicBezTo>
                  <a:pt x="3330" y="4417"/>
                  <a:pt x="2856" y="4891"/>
                  <a:pt x="2272" y="4891"/>
                </a:cubicBezTo>
                <a:close/>
                <a:moveTo>
                  <a:pt x="2674" y="3833"/>
                </a:moveTo>
                <a:cubicBezTo>
                  <a:pt x="2674" y="4055"/>
                  <a:pt x="2494" y="4235"/>
                  <a:pt x="2272" y="4235"/>
                </a:cubicBezTo>
                <a:cubicBezTo>
                  <a:pt x="2050" y="4235"/>
                  <a:pt x="1870" y="4055"/>
                  <a:pt x="1870" y="3833"/>
                </a:cubicBezTo>
                <a:cubicBezTo>
                  <a:pt x="1870" y="3611"/>
                  <a:pt x="2050" y="3431"/>
                  <a:pt x="2272" y="3431"/>
                </a:cubicBezTo>
                <a:cubicBezTo>
                  <a:pt x="2494" y="3431"/>
                  <a:pt x="2674" y="3611"/>
                  <a:pt x="2674" y="3833"/>
                </a:cubicBezTo>
                <a:close/>
                <a:moveTo>
                  <a:pt x="5978" y="1583"/>
                </a:moveTo>
                <a:lnTo>
                  <a:pt x="5843" y="1525"/>
                </a:lnTo>
                <a:cubicBezTo>
                  <a:pt x="5879" y="1366"/>
                  <a:pt x="5880" y="1202"/>
                  <a:pt x="5846" y="1044"/>
                </a:cubicBezTo>
                <a:lnTo>
                  <a:pt x="5990" y="987"/>
                </a:lnTo>
                <a:cubicBezTo>
                  <a:pt x="6019" y="975"/>
                  <a:pt x="6033" y="942"/>
                  <a:pt x="6022" y="913"/>
                </a:cubicBezTo>
                <a:lnTo>
                  <a:pt x="5921" y="659"/>
                </a:lnTo>
                <a:cubicBezTo>
                  <a:pt x="5909" y="630"/>
                  <a:pt x="5876" y="616"/>
                  <a:pt x="5846" y="627"/>
                </a:cubicBezTo>
                <a:lnTo>
                  <a:pt x="5699" y="686"/>
                </a:lnTo>
                <a:cubicBezTo>
                  <a:pt x="5612" y="550"/>
                  <a:pt x="5497" y="435"/>
                  <a:pt x="5362" y="348"/>
                </a:cubicBezTo>
                <a:lnTo>
                  <a:pt x="5424" y="204"/>
                </a:lnTo>
                <a:cubicBezTo>
                  <a:pt x="5430" y="190"/>
                  <a:pt x="5430" y="175"/>
                  <a:pt x="5424" y="160"/>
                </a:cubicBezTo>
                <a:cubicBezTo>
                  <a:pt x="5419" y="146"/>
                  <a:pt x="5408" y="135"/>
                  <a:pt x="5394" y="129"/>
                </a:cubicBezTo>
                <a:lnTo>
                  <a:pt x="5144" y="21"/>
                </a:lnTo>
                <a:cubicBezTo>
                  <a:pt x="5115" y="9"/>
                  <a:pt x="5081" y="22"/>
                  <a:pt x="5068" y="51"/>
                </a:cubicBezTo>
                <a:lnTo>
                  <a:pt x="5005" y="199"/>
                </a:lnTo>
                <a:cubicBezTo>
                  <a:pt x="4851" y="164"/>
                  <a:pt x="4693" y="163"/>
                  <a:pt x="4540" y="194"/>
                </a:cubicBezTo>
                <a:lnTo>
                  <a:pt x="4480" y="44"/>
                </a:lnTo>
                <a:cubicBezTo>
                  <a:pt x="4468" y="15"/>
                  <a:pt x="4435" y="0"/>
                  <a:pt x="4405" y="12"/>
                </a:cubicBezTo>
                <a:lnTo>
                  <a:pt x="4152" y="113"/>
                </a:lnTo>
                <a:cubicBezTo>
                  <a:pt x="4123" y="125"/>
                  <a:pt x="4108" y="158"/>
                  <a:pt x="4120" y="187"/>
                </a:cubicBezTo>
                <a:lnTo>
                  <a:pt x="4180" y="337"/>
                </a:lnTo>
                <a:cubicBezTo>
                  <a:pt x="4046" y="420"/>
                  <a:pt x="3931" y="532"/>
                  <a:pt x="3843" y="663"/>
                </a:cubicBezTo>
                <a:lnTo>
                  <a:pt x="3699" y="601"/>
                </a:lnTo>
                <a:cubicBezTo>
                  <a:pt x="3670" y="589"/>
                  <a:pt x="3636" y="602"/>
                  <a:pt x="3624" y="631"/>
                </a:cubicBezTo>
                <a:lnTo>
                  <a:pt x="3516" y="881"/>
                </a:lnTo>
                <a:cubicBezTo>
                  <a:pt x="3510" y="896"/>
                  <a:pt x="3510" y="911"/>
                  <a:pt x="3515" y="925"/>
                </a:cubicBezTo>
                <a:cubicBezTo>
                  <a:pt x="3521" y="940"/>
                  <a:pt x="3532" y="951"/>
                  <a:pt x="3546" y="957"/>
                </a:cubicBezTo>
                <a:lnTo>
                  <a:pt x="3687" y="1017"/>
                </a:lnTo>
                <a:cubicBezTo>
                  <a:pt x="3649" y="1173"/>
                  <a:pt x="3645" y="1334"/>
                  <a:pt x="3675" y="1491"/>
                </a:cubicBezTo>
                <a:lnTo>
                  <a:pt x="3541" y="1545"/>
                </a:lnTo>
                <a:cubicBezTo>
                  <a:pt x="3512" y="1556"/>
                  <a:pt x="3497" y="1590"/>
                  <a:pt x="3509" y="1619"/>
                </a:cubicBezTo>
                <a:lnTo>
                  <a:pt x="3610" y="1872"/>
                </a:lnTo>
                <a:cubicBezTo>
                  <a:pt x="3621" y="1902"/>
                  <a:pt x="3655" y="1916"/>
                  <a:pt x="3684" y="1904"/>
                </a:cubicBezTo>
                <a:lnTo>
                  <a:pt x="3814" y="1853"/>
                </a:lnTo>
                <a:cubicBezTo>
                  <a:pt x="3897" y="1990"/>
                  <a:pt x="4009" y="2108"/>
                  <a:pt x="4143" y="2198"/>
                </a:cubicBezTo>
                <a:lnTo>
                  <a:pt x="4087" y="2330"/>
                </a:lnTo>
                <a:cubicBezTo>
                  <a:pt x="4074" y="2359"/>
                  <a:pt x="4087" y="2393"/>
                  <a:pt x="4117" y="2405"/>
                </a:cubicBezTo>
                <a:lnTo>
                  <a:pt x="4367" y="2513"/>
                </a:lnTo>
                <a:cubicBezTo>
                  <a:pt x="4381" y="2519"/>
                  <a:pt x="4397" y="2519"/>
                  <a:pt x="4411" y="2514"/>
                </a:cubicBezTo>
                <a:cubicBezTo>
                  <a:pt x="4425" y="2508"/>
                  <a:pt x="4436" y="2497"/>
                  <a:pt x="4442" y="2483"/>
                </a:cubicBezTo>
                <a:lnTo>
                  <a:pt x="4497" y="2355"/>
                </a:lnTo>
                <a:cubicBezTo>
                  <a:pt x="4658" y="2395"/>
                  <a:pt x="4825" y="2398"/>
                  <a:pt x="4986" y="2365"/>
                </a:cubicBezTo>
                <a:lnTo>
                  <a:pt x="5037" y="2493"/>
                </a:lnTo>
                <a:cubicBezTo>
                  <a:pt x="5049" y="2522"/>
                  <a:pt x="5082" y="2537"/>
                  <a:pt x="5112" y="2525"/>
                </a:cubicBezTo>
                <a:lnTo>
                  <a:pt x="5365" y="2424"/>
                </a:lnTo>
                <a:cubicBezTo>
                  <a:pt x="5394" y="2413"/>
                  <a:pt x="5409" y="2379"/>
                  <a:pt x="5397" y="2350"/>
                </a:cubicBezTo>
                <a:lnTo>
                  <a:pt x="5346" y="2222"/>
                </a:lnTo>
                <a:cubicBezTo>
                  <a:pt x="5485" y="2136"/>
                  <a:pt x="5604" y="2020"/>
                  <a:pt x="5693" y="1882"/>
                </a:cubicBezTo>
                <a:lnTo>
                  <a:pt x="5825" y="1939"/>
                </a:lnTo>
                <a:cubicBezTo>
                  <a:pt x="5852" y="1951"/>
                  <a:pt x="5888" y="1937"/>
                  <a:pt x="5900" y="1909"/>
                </a:cubicBezTo>
                <a:lnTo>
                  <a:pt x="6008" y="1658"/>
                </a:lnTo>
                <a:cubicBezTo>
                  <a:pt x="6020" y="1629"/>
                  <a:pt x="6007" y="1595"/>
                  <a:pt x="5978" y="1583"/>
                </a:cubicBezTo>
                <a:close/>
                <a:moveTo>
                  <a:pt x="4989" y="1828"/>
                </a:moveTo>
                <a:cubicBezTo>
                  <a:pt x="4678" y="1951"/>
                  <a:pt x="4327" y="1800"/>
                  <a:pt x="4203" y="1489"/>
                </a:cubicBezTo>
                <a:cubicBezTo>
                  <a:pt x="4080" y="1179"/>
                  <a:pt x="4231" y="828"/>
                  <a:pt x="4542" y="704"/>
                </a:cubicBezTo>
                <a:cubicBezTo>
                  <a:pt x="4852" y="581"/>
                  <a:pt x="5204" y="732"/>
                  <a:pt x="5327" y="1042"/>
                </a:cubicBezTo>
                <a:cubicBezTo>
                  <a:pt x="5451" y="1353"/>
                  <a:pt x="5299" y="1704"/>
                  <a:pt x="4989" y="1828"/>
                </a:cubicBezTo>
                <a:close/>
                <a:moveTo>
                  <a:pt x="4979" y="1181"/>
                </a:moveTo>
                <a:cubicBezTo>
                  <a:pt x="5025" y="1299"/>
                  <a:pt x="4968" y="1432"/>
                  <a:pt x="4850" y="1479"/>
                </a:cubicBezTo>
                <a:cubicBezTo>
                  <a:pt x="4732" y="1526"/>
                  <a:pt x="4599" y="1468"/>
                  <a:pt x="4552" y="1351"/>
                </a:cubicBezTo>
                <a:cubicBezTo>
                  <a:pt x="4505" y="1233"/>
                  <a:pt x="4563" y="1099"/>
                  <a:pt x="4680" y="1053"/>
                </a:cubicBezTo>
                <a:cubicBezTo>
                  <a:pt x="4798" y="1006"/>
                  <a:pt x="4932" y="1063"/>
                  <a:pt x="4979" y="1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1" name="矩形 110"/>
          <p:cNvSpPr/>
          <p:nvPr>
            <p:custDataLst>
              <p:tags r:id="rId94"/>
            </p:custDataLst>
          </p:nvPr>
        </p:nvSpPr>
        <p:spPr bwMode="auto">
          <a:xfrm>
            <a:off x="6302822" y="1775057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 spc="150" dirty="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商务模式</a:t>
            </a:r>
            <a:endParaRPr lang="en-US" altLang="zh-CN" sz="2800" spc="15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65" name="圆角矩形 164"/>
          <p:cNvSpPr/>
          <p:nvPr>
            <p:custDataLst>
              <p:tags r:id="rId95"/>
            </p:custDataLst>
          </p:nvPr>
        </p:nvSpPr>
        <p:spPr>
          <a:xfrm rot="2700000">
            <a:off x="5240180" y="1832134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2" name="任意多边形 171"/>
          <p:cNvSpPr/>
          <p:nvPr>
            <p:custDataLst>
              <p:tags r:id="rId96"/>
            </p:custDataLst>
          </p:nvPr>
        </p:nvSpPr>
        <p:spPr bwMode="auto">
          <a:xfrm>
            <a:off x="5329109" y="1921064"/>
            <a:ext cx="355727" cy="355727"/>
          </a:xfrm>
          <a:custGeom>
            <a:avLst/>
            <a:gdLst>
              <a:gd name="connsiteX0" fmla="*/ 164612 w 327875"/>
              <a:gd name="connsiteY0" fmla="*/ 105028 h 327875"/>
              <a:gd name="connsiteX1" fmla="*/ 222849 w 327875"/>
              <a:gd name="connsiteY1" fmla="*/ 163938 h 327875"/>
              <a:gd name="connsiteX2" fmla="*/ 164612 w 327875"/>
              <a:gd name="connsiteY2" fmla="*/ 222848 h 327875"/>
              <a:gd name="connsiteX3" fmla="*/ 106375 w 327875"/>
              <a:gd name="connsiteY3" fmla="*/ 163938 h 327875"/>
              <a:gd name="connsiteX4" fmla="*/ 164612 w 327875"/>
              <a:gd name="connsiteY4" fmla="*/ 105028 h 327875"/>
              <a:gd name="connsiteX5" fmla="*/ 163938 w 327875"/>
              <a:gd name="connsiteY5" fmla="*/ 66848 h 327875"/>
              <a:gd name="connsiteX6" fmla="*/ 66848 w 327875"/>
              <a:gd name="connsiteY6" fmla="*/ 163938 h 327875"/>
              <a:gd name="connsiteX7" fmla="*/ 163938 w 327875"/>
              <a:gd name="connsiteY7" fmla="*/ 261027 h 327875"/>
              <a:gd name="connsiteX8" fmla="*/ 261027 w 327875"/>
              <a:gd name="connsiteY8" fmla="*/ 163938 h 327875"/>
              <a:gd name="connsiteX9" fmla="*/ 163938 w 327875"/>
              <a:gd name="connsiteY9" fmla="*/ 66848 h 327875"/>
              <a:gd name="connsiteX10" fmla="*/ 141655 w 327875"/>
              <a:gd name="connsiteY10" fmla="*/ 0 h 327875"/>
              <a:gd name="connsiteX11" fmla="*/ 186221 w 327875"/>
              <a:gd name="connsiteY11" fmla="*/ 0 h 327875"/>
              <a:gd name="connsiteX12" fmla="*/ 186221 w 327875"/>
              <a:gd name="connsiteY12" fmla="*/ 36607 h 327875"/>
              <a:gd name="connsiteX13" fmla="*/ 238744 w 327875"/>
              <a:gd name="connsiteY13" fmla="*/ 58890 h 327875"/>
              <a:gd name="connsiteX14" fmla="*/ 264210 w 327875"/>
              <a:gd name="connsiteY14" fmla="*/ 31832 h 327875"/>
              <a:gd name="connsiteX15" fmla="*/ 296043 w 327875"/>
              <a:gd name="connsiteY15" fmla="*/ 63665 h 327875"/>
              <a:gd name="connsiteX16" fmla="*/ 270577 w 327875"/>
              <a:gd name="connsiteY16" fmla="*/ 89131 h 327875"/>
              <a:gd name="connsiteX17" fmla="*/ 291268 w 327875"/>
              <a:gd name="connsiteY17" fmla="*/ 141655 h 327875"/>
              <a:gd name="connsiteX18" fmla="*/ 327875 w 327875"/>
              <a:gd name="connsiteY18" fmla="*/ 141655 h 327875"/>
              <a:gd name="connsiteX19" fmla="*/ 327875 w 327875"/>
              <a:gd name="connsiteY19" fmla="*/ 186220 h 327875"/>
              <a:gd name="connsiteX20" fmla="*/ 291268 w 327875"/>
              <a:gd name="connsiteY20" fmla="*/ 186220 h 327875"/>
              <a:gd name="connsiteX21" fmla="*/ 270577 w 327875"/>
              <a:gd name="connsiteY21" fmla="*/ 238744 h 327875"/>
              <a:gd name="connsiteX22" fmla="*/ 296043 w 327875"/>
              <a:gd name="connsiteY22" fmla="*/ 264210 h 327875"/>
              <a:gd name="connsiteX23" fmla="*/ 264210 w 327875"/>
              <a:gd name="connsiteY23" fmla="*/ 296043 h 327875"/>
              <a:gd name="connsiteX24" fmla="*/ 238744 w 327875"/>
              <a:gd name="connsiteY24" fmla="*/ 268985 h 327875"/>
              <a:gd name="connsiteX25" fmla="*/ 186221 w 327875"/>
              <a:gd name="connsiteY25" fmla="*/ 291268 h 327875"/>
              <a:gd name="connsiteX26" fmla="*/ 186221 w 327875"/>
              <a:gd name="connsiteY26" fmla="*/ 327875 h 327875"/>
              <a:gd name="connsiteX27" fmla="*/ 141655 w 327875"/>
              <a:gd name="connsiteY27" fmla="*/ 327875 h 327875"/>
              <a:gd name="connsiteX28" fmla="*/ 141655 w 327875"/>
              <a:gd name="connsiteY28" fmla="*/ 291268 h 327875"/>
              <a:gd name="connsiteX29" fmla="*/ 90722 w 327875"/>
              <a:gd name="connsiteY29" fmla="*/ 268985 h 327875"/>
              <a:gd name="connsiteX30" fmla="*/ 63665 w 327875"/>
              <a:gd name="connsiteY30" fmla="*/ 296043 h 327875"/>
              <a:gd name="connsiteX31" fmla="*/ 31832 w 327875"/>
              <a:gd name="connsiteY31" fmla="*/ 264210 h 327875"/>
              <a:gd name="connsiteX32" fmla="*/ 58890 w 327875"/>
              <a:gd name="connsiteY32" fmla="*/ 238744 h 327875"/>
              <a:gd name="connsiteX33" fmla="*/ 36607 w 327875"/>
              <a:gd name="connsiteY33" fmla="*/ 186220 h 327875"/>
              <a:gd name="connsiteX34" fmla="*/ 0 w 327875"/>
              <a:gd name="connsiteY34" fmla="*/ 186220 h 327875"/>
              <a:gd name="connsiteX35" fmla="*/ 0 w 327875"/>
              <a:gd name="connsiteY35" fmla="*/ 141655 h 327875"/>
              <a:gd name="connsiteX36" fmla="*/ 36607 w 327875"/>
              <a:gd name="connsiteY36" fmla="*/ 141655 h 327875"/>
              <a:gd name="connsiteX37" fmla="*/ 58890 w 327875"/>
              <a:gd name="connsiteY37" fmla="*/ 89131 h 327875"/>
              <a:gd name="connsiteX38" fmla="*/ 31832 w 327875"/>
              <a:gd name="connsiteY38" fmla="*/ 63665 h 327875"/>
              <a:gd name="connsiteX39" fmla="*/ 63665 w 327875"/>
              <a:gd name="connsiteY39" fmla="*/ 31832 h 327875"/>
              <a:gd name="connsiteX40" fmla="*/ 90722 w 327875"/>
              <a:gd name="connsiteY40" fmla="*/ 58890 h 327875"/>
              <a:gd name="connsiteX41" fmla="*/ 141655 w 327875"/>
              <a:gd name="connsiteY41" fmla="*/ 36607 h 327875"/>
              <a:gd name="connsiteX42" fmla="*/ 141655 w 327875"/>
              <a:gd name="connsiteY42" fmla="*/ 0 h 327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27875" h="327875">
                <a:moveTo>
                  <a:pt x="164612" y="105028"/>
                </a:moveTo>
                <a:cubicBezTo>
                  <a:pt x="196775" y="105028"/>
                  <a:pt x="222849" y="131403"/>
                  <a:pt x="222849" y="163938"/>
                </a:cubicBezTo>
                <a:cubicBezTo>
                  <a:pt x="222849" y="196473"/>
                  <a:pt x="196775" y="222848"/>
                  <a:pt x="164612" y="222848"/>
                </a:cubicBezTo>
                <a:cubicBezTo>
                  <a:pt x="132449" y="222848"/>
                  <a:pt x="106375" y="196473"/>
                  <a:pt x="106375" y="163938"/>
                </a:cubicBezTo>
                <a:cubicBezTo>
                  <a:pt x="106375" y="131403"/>
                  <a:pt x="132449" y="105028"/>
                  <a:pt x="164612" y="105028"/>
                </a:cubicBezTo>
                <a:close/>
                <a:moveTo>
                  <a:pt x="163938" y="66848"/>
                </a:moveTo>
                <a:cubicBezTo>
                  <a:pt x="111414" y="66848"/>
                  <a:pt x="66848" y="109822"/>
                  <a:pt x="66848" y="163938"/>
                </a:cubicBezTo>
                <a:cubicBezTo>
                  <a:pt x="66848" y="218053"/>
                  <a:pt x="111414" y="261027"/>
                  <a:pt x="163938" y="261027"/>
                </a:cubicBezTo>
                <a:cubicBezTo>
                  <a:pt x="218053" y="261027"/>
                  <a:pt x="261027" y="218053"/>
                  <a:pt x="261027" y="163938"/>
                </a:cubicBezTo>
                <a:cubicBezTo>
                  <a:pt x="261027" y="109822"/>
                  <a:pt x="218053" y="66848"/>
                  <a:pt x="163938" y="66848"/>
                </a:cubicBezTo>
                <a:close/>
                <a:moveTo>
                  <a:pt x="141655" y="0"/>
                </a:moveTo>
                <a:cubicBezTo>
                  <a:pt x="141655" y="0"/>
                  <a:pt x="141655" y="0"/>
                  <a:pt x="186221" y="0"/>
                </a:cubicBezTo>
                <a:cubicBezTo>
                  <a:pt x="186221" y="0"/>
                  <a:pt x="186221" y="0"/>
                  <a:pt x="186221" y="36607"/>
                </a:cubicBezTo>
                <a:cubicBezTo>
                  <a:pt x="205320" y="39791"/>
                  <a:pt x="222828" y="47749"/>
                  <a:pt x="238744" y="58890"/>
                </a:cubicBezTo>
                <a:cubicBezTo>
                  <a:pt x="238744" y="58890"/>
                  <a:pt x="238744" y="58890"/>
                  <a:pt x="264210" y="31832"/>
                </a:cubicBezTo>
                <a:cubicBezTo>
                  <a:pt x="264210" y="31832"/>
                  <a:pt x="264210" y="31832"/>
                  <a:pt x="296043" y="63665"/>
                </a:cubicBezTo>
                <a:cubicBezTo>
                  <a:pt x="296043" y="63665"/>
                  <a:pt x="296043" y="63665"/>
                  <a:pt x="270577" y="89131"/>
                </a:cubicBezTo>
                <a:cubicBezTo>
                  <a:pt x="280126" y="105047"/>
                  <a:pt x="288085" y="122555"/>
                  <a:pt x="291268" y="141655"/>
                </a:cubicBezTo>
                <a:cubicBezTo>
                  <a:pt x="291268" y="141655"/>
                  <a:pt x="291268" y="141655"/>
                  <a:pt x="327875" y="141655"/>
                </a:cubicBezTo>
                <a:cubicBezTo>
                  <a:pt x="327875" y="141655"/>
                  <a:pt x="327875" y="141655"/>
                  <a:pt x="327875" y="186220"/>
                </a:cubicBezTo>
                <a:lnTo>
                  <a:pt x="291268" y="186220"/>
                </a:lnTo>
                <a:cubicBezTo>
                  <a:pt x="288085" y="205320"/>
                  <a:pt x="280126" y="222828"/>
                  <a:pt x="270577" y="238744"/>
                </a:cubicBezTo>
                <a:cubicBezTo>
                  <a:pt x="270577" y="238744"/>
                  <a:pt x="270577" y="238744"/>
                  <a:pt x="296043" y="264210"/>
                </a:cubicBezTo>
                <a:cubicBezTo>
                  <a:pt x="296043" y="264210"/>
                  <a:pt x="296043" y="264210"/>
                  <a:pt x="264210" y="296043"/>
                </a:cubicBezTo>
                <a:cubicBezTo>
                  <a:pt x="264210" y="296043"/>
                  <a:pt x="264210" y="296043"/>
                  <a:pt x="238744" y="268985"/>
                </a:cubicBezTo>
                <a:cubicBezTo>
                  <a:pt x="222828" y="280126"/>
                  <a:pt x="205320" y="288084"/>
                  <a:pt x="186221" y="291268"/>
                </a:cubicBezTo>
                <a:cubicBezTo>
                  <a:pt x="186221" y="291268"/>
                  <a:pt x="186221" y="291268"/>
                  <a:pt x="186221" y="327875"/>
                </a:cubicBezTo>
                <a:cubicBezTo>
                  <a:pt x="186221" y="327875"/>
                  <a:pt x="186221" y="327875"/>
                  <a:pt x="141655" y="327875"/>
                </a:cubicBezTo>
                <a:cubicBezTo>
                  <a:pt x="141655" y="327875"/>
                  <a:pt x="141655" y="327875"/>
                  <a:pt x="141655" y="291268"/>
                </a:cubicBezTo>
                <a:cubicBezTo>
                  <a:pt x="122555" y="288084"/>
                  <a:pt x="105047" y="280126"/>
                  <a:pt x="90722" y="268985"/>
                </a:cubicBezTo>
                <a:cubicBezTo>
                  <a:pt x="90722" y="268985"/>
                  <a:pt x="90722" y="268985"/>
                  <a:pt x="63665" y="296043"/>
                </a:cubicBezTo>
                <a:cubicBezTo>
                  <a:pt x="63665" y="296043"/>
                  <a:pt x="63665" y="296043"/>
                  <a:pt x="31832" y="264210"/>
                </a:cubicBezTo>
                <a:cubicBezTo>
                  <a:pt x="31832" y="264210"/>
                  <a:pt x="31832" y="264210"/>
                  <a:pt x="58890" y="238744"/>
                </a:cubicBezTo>
                <a:cubicBezTo>
                  <a:pt x="47749" y="222828"/>
                  <a:pt x="39790" y="205320"/>
                  <a:pt x="36607" y="186220"/>
                </a:cubicBezTo>
                <a:cubicBezTo>
                  <a:pt x="36607" y="186220"/>
                  <a:pt x="36607" y="186220"/>
                  <a:pt x="0" y="186220"/>
                </a:cubicBezTo>
                <a:cubicBezTo>
                  <a:pt x="0" y="186220"/>
                  <a:pt x="0" y="186220"/>
                  <a:pt x="0" y="141655"/>
                </a:cubicBezTo>
                <a:cubicBezTo>
                  <a:pt x="0" y="141655"/>
                  <a:pt x="0" y="141655"/>
                  <a:pt x="36607" y="141655"/>
                </a:cubicBezTo>
                <a:cubicBezTo>
                  <a:pt x="39790" y="122555"/>
                  <a:pt x="47749" y="105047"/>
                  <a:pt x="58890" y="89131"/>
                </a:cubicBezTo>
                <a:cubicBezTo>
                  <a:pt x="58890" y="89131"/>
                  <a:pt x="58890" y="89131"/>
                  <a:pt x="31832" y="63665"/>
                </a:cubicBezTo>
                <a:cubicBezTo>
                  <a:pt x="31832" y="63665"/>
                  <a:pt x="31832" y="63665"/>
                  <a:pt x="63665" y="31832"/>
                </a:cubicBezTo>
                <a:cubicBezTo>
                  <a:pt x="63665" y="31832"/>
                  <a:pt x="63665" y="31832"/>
                  <a:pt x="90722" y="58890"/>
                </a:cubicBezTo>
                <a:cubicBezTo>
                  <a:pt x="105047" y="47749"/>
                  <a:pt x="122555" y="39791"/>
                  <a:pt x="141655" y="36607"/>
                </a:cubicBezTo>
                <a:cubicBezTo>
                  <a:pt x="141655" y="36607"/>
                  <a:pt x="141655" y="36607"/>
                  <a:pt x="1416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square" anchor="ctr">
            <a:noAutofit/>
          </a:bodyPr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3" name="矩形 112"/>
          <p:cNvSpPr/>
          <p:nvPr>
            <p:custDataLst>
              <p:tags r:id="rId97"/>
            </p:custDataLst>
          </p:nvPr>
        </p:nvSpPr>
        <p:spPr bwMode="auto">
          <a:xfrm>
            <a:off x="6419662" y="3553532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800" spc="150" dirty="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核心竞争力</a:t>
            </a:r>
            <a:endParaRPr lang="zh-CN" altLang="en-US" sz="2800" spc="150" dirty="0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30" name="圆角矩形 129"/>
          <p:cNvSpPr/>
          <p:nvPr>
            <p:custDataLst>
              <p:tags r:id="rId98"/>
            </p:custDataLst>
          </p:nvPr>
        </p:nvSpPr>
        <p:spPr>
          <a:xfrm rot="2700000">
            <a:off x="5240180" y="3610609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4" name="任意多边形 173"/>
          <p:cNvSpPr/>
          <p:nvPr>
            <p:custDataLst>
              <p:tags r:id="rId99"/>
            </p:custDataLst>
          </p:nvPr>
        </p:nvSpPr>
        <p:spPr bwMode="auto">
          <a:xfrm>
            <a:off x="5365847" y="3699539"/>
            <a:ext cx="282251" cy="355727"/>
          </a:xfrm>
          <a:custGeom>
            <a:avLst/>
            <a:gdLst>
              <a:gd name="T0" fmla="*/ 2824 w 4327"/>
              <a:gd name="T1" fmla="*/ 2848 h 5461"/>
              <a:gd name="T2" fmla="*/ 3243 w 4327"/>
              <a:gd name="T3" fmla="*/ 1789 h 5461"/>
              <a:gd name="T4" fmla="*/ 4066 w 4327"/>
              <a:gd name="T5" fmla="*/ 752 h 5461"/>
              <a:gd name="T6" fmla="*/ 2993 w 4327"/>
              <a:gd name="T7" fmla="*/ 1510 h 5461"/>
              <a:gd name="T8" fmla="*/ 1769 w 4327"/>
              <a:gd name="T9" fmla="*/ 1847 h 5461"/>
              <a:gd name="T10" fmla="*/ 1171 w 4327"/>
              <a:gd name="T11" fmla="*/ 253 h 5461"/>
              <a:gd name="T12" fmla="*/ 254 w 4327"/>
              <a:gd name="T13" fmla="*/ 1171 h 5461"/>
              <a:gd name="T14" fmla="*/ 1467 w 4327"/>
              <a:gd name="T15" fmla="*/ 2068 h 5461"/>
              <a:gd name="T16" fmla="*/ 1527 w 4327"/>
              <a:gd name="T17" fmla="*/ 3163 h 5461"/>
              <a:gd name="T18" fmla="*/ 379 w 4327"/>
              <a:gd name="T19" fmla="*/ 4258 h 5461"/>
              <a:gd name="T20" fmla="*/ 1321 w 4327"/>
              <a:gd name="T21" fmla="*/ 5201 h 5461"/>
              <a:gd name="T22" fmla="*/ 1852 w 4327"/>
              <a:gd name="T23" fmla="*/ 3349 h 5461"/>
              <a:gd name="T24" fmla="*/ 3191 w 4327"/>
              <a:gd name="T25" fmla="*/ 3532 h 5461"/>
              <a:gd name="T26" fmla="*/ 4081 w 4327"/>
              <a:gd name="T27" fmla="*/ 4017 h 5461"/>
              <a:gd name="T28" fmla="*/ 3395 w 4327"/>
              <a:gd name="T29" fmla="*/ 3218 h 5461"/>
              <a:gd name="T30" fmla="*/ 568 w 4327"/>
              <a:gd name="T31" fmla="*/ 4621 h 5461"/>
              <a:gd name="T32" fmla="*/ 422 w 4327"/>
              <a:gd name="T33" fmla="*/ 4638 h 5461"/>
              <a:gd name="T34" fmla="*/ 758 w 4327"/>
              <a:gd name="T35" fmla="*/ 4302 h 5461"/>
              <a:gd name="T36" fmla="*/ 741 w 4327"/>
              <a:gd name="T37" fmla="*/ 4448 h 5461"/>
              <a:gd name="T38" fmla="*/ 651 w 4327"/>
              <a:gd name="T39" fmla="*/ 4531 h 5461"/>
              <a:gd name="T40" fmla="*/ 3223 w 4327"/>
              <a:gd name="T41" fmla="*/ 852 h 5461"/>
              <a:gd name="T42" fmla="*/ 3527 w 4327"/>
              <a:gd name="T43" fmla="*/ 882 h 5461"/>
              <a:gd name="T44" fmla="*/ 3447 w 4327"/>
              <a:gd name="T45" fmla="*/ 978 h 5461"/>
              <a:gd name="T46" fmla="*/ 3349 w 4327"/>
              <a:gd name="T47" fmla="*/ 1075 h 5461"/>
              <a:gd name="T48" fmla="*/ 3254 w 4327"/>
              <a:gd name="T49" fmla="*/ 1155 h 5461"/>
              <a:gd name="T50" fmla="*/ 3223 w 4327"/>
              <a:gd name="T51" fmla="*/ 852 h 5461"/>
              <a:gd name="T52" fmla="*/ 438 w 4327"/>
              <a:gd name="T53" fmla="*/ 606 h 5461"/>
              <a:gd name="T54" fmla="*/ 296 w 4327"/>
              <a:gd name="T55" fmla="*/ 623 h 5461"/>
              <a:gd name="T56" fmla="*/ 623 w 4327"/>
              <a:gd name="T57" fmla="*/ 295 h 5461"/>
              <a:gd name="T58" fmla="*/ 607 w 4327"/>
              <a:gd name="T59" fmla="*/ 438 h 5461"/>
              <a:gd name="T60" fmla="*/ 519 w 4327"/>
              <a:gd name="T61" fmla="*/ 518 h 5461"/>
              <a:gd name="T62" fmla="*/ 1629 w 4327"/>
              <a:gd name="T63" fmla="*/ 2140 h 5461"/>
              <a:gd name="T64" fmla="*/ 1991 w 4327"/>
              <a:gd name="T65" fmla="*/ 2176 h 5461"/>
              <a:gd name="T66" fmla="*/ 1896 w 4327"/>
              <a:gd name="T67" fmla="*/ 2290 h 5461"/>
              <a:gd name="T68" fmla="*/ 1779 w 4327"/>
              <a:gd name="T69" fmla="*/ 2407 h 5461"/>
              <a:gd name="T70" fmla="*/ 1665 w 4327"/>
              <a:gd name="T71" fmla="*/ 2502 h 5461"/>
              <a:gd name="T72" fmla="*/ 1629 w 4327"/>
              <a:gd name="T73" fmla="*/ 2140 h 5461"/>
              <a:gd name="T74" fmla="*/ 3437 w 4327"/>
              <a:gd name="T75" fmla="*/ 3589 h 5461"/>
              <a:gd name="T76" fmla="*/ 3413 w 4327"/>
              <a:gd name="T77" fmla="*/ 3349 h 5461"/>
              <a:gd name="T78" fmla="*/ 3653 w 4327"/>
              <a:gd name="T79" fmla="*/ 3373 h 5461"/>
              <a:gd name="T80" fmla="*/ 3590 w 4327"/>
              <a:gd name="T81" fmla="*/ 3449 h 5461"/>
              <a:gd name="T82" fmla="*/ 3513 w 4327"/>
              <a:gd name="T83" fmla="*/ 3526 h 5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327" h="5461">
                <a:moveTo>
                  <a:pt x="3395" y="3218"/>
                </a:moveTo>
                <a:lnTo>
                  <a:pt x="2824" y="2848"/>
                </a:lnTo>
                <a:cubicBezTo>
                  <a:pt x="2897" y="2639"/>
                  <a:pt x="2881" y="2405"/>
                  <a:pt x="2775" y="2207"/>
                </a:cubicBezTo>
                <a:lnTo>
                  <a:pt x="3243" y="1789"/>
                </a:lnTo>
                <a:cubicBezTo>
                  <a:pt x="3500" y="1950"/>
                  <a:pt x="3843" y="1918"/>
                  <a:pt x="4066" y="1695"/>
                </a:cubicBezTo>
                <a:cubicBezTo>
                  <a:pt x="4327" y="1434"/>
                  <a:pt x="4327" y="1012"/>
                  <a:pt x="4066" y="752"/>
                </a:cubicBezTo>
                <a:cubicBezTo>
                  <a:pt x="3806" y="492"/>
                  <a:pt x="3384" y="492"/>
                  <a:pt x="3124" y="752"/>
                </a:cubicBezTo>
                <a:cubicBezTo>
                  <a:pt x="2919" y="957"/>
                  <a:pt x="2875" y="1262"/>
                  <a:pt x="2993" y="1510"/>
                </a:cubicBezTo>
                <a:lnTo>
                  <a:pt x="2525" y="1929"/>
                </a:lnTo>
                <a:cubicBezTo>
                  <a:pt x="2301" y="1773"/>
                  <a:pt x="2015" y="1746"/>
                  <a:pt x="1769" y="1847"/>
                </a:cubicBezTo>
                <a:lnTo>
                  <a:pt x="1229" y="1104"/>
                </a:lnTo>
                <a:cubicBezTo>
                  <a:pt x="1423" y="850"/>
                  <a:pt x="1404" y="485"/>
                  <a:pt x="1171" y="253"/>
                </a:cubicBezTo>
                <a:cubicBezTo>
                  <a:pt x="918" y="0"/>
                  <a:pt x="507" y="0"/>
                  <a:pt x="254" y="253"/>
                </a:cubicBezTo>
                <a:cubicBezTo>
                  <a:pt x="0" y="506"/>
                  <a:pt x="0" y="917"/>
                  <a:pt x="254" y="1171"/>
                </a:cubicBezTo>
                <a:cubicBezTo>
                  <a:pt x="436" y="1353"/>
                  <a:pt x="699" y="1404"/>
                  <a:pt x="926" y="1325"/>
                </a:cubicBezTo>
                <a:lnTo>
                  <a:pt x="1467" y="2068"/>
                </a:lnTo>
                <a:cubicBezTo>
                  <a:pt x="1200" y="2381"/>
                  <a:pt x="1214" y="2851"/>
                  <a:pt x="1510" y="3147"/>
                </a:cubicBezTo>
                <a:cubicBezTo>
                  <a:pt x="1515" y="3152"/>
                  <a:pt x="1521" y="3158"/>
                  <a:pt x="1527" y="3163"/>
                </a:cubicBezTo>
                <a:lnTo>
                  <a:pt x="1004" y="4081"/>
                </a:lnTo>
                <a:cubicBezTo>
                  <a:pt x="786" y="4030"/>
                  <a:pt x="548" y="4089"/>
                  <a:pt x="379" y="4258"/>
                </a:cubicBezTo>
                <a:cubicBezTo>
                  <a:pt x="118" y="4519"/>
                  <a:pt x="118" y="4941"/>
                  <a:pt x="379" y="5201"/>
                </a:cubicBezTo>
                <a:cubicBezTo>
                  <a:pt x="639" y="5461"/>
                  <a:pt x="1061" y="5461"/>
                  <a:pt x="1321" y="5201"/>
                </a:cubicBezTo>
                <a:cubicBezTo>
                  <a:pt x="1579" y="4944"/>
                  <a:pt x="1581" y="4528"/>
                  <a:pt x="1329" y="4267"/>
                </a:cubicBezTo>
                <a:lnTo>
                  <a:pt x="1852" y="3349"/>
                </a:lnTo>
                <a:cubicBezTo>
                  <a:pt x="2115" y="3424"/>
                  <a:pt x="2409" y="3362"/>
                  <a:pt x="2620" y="3161"/>
                </a:cubicBezTo>
                <a:lnTo>
                  <a:pt x="3191" y="3532"/>
                </a:lnTo>
                <a:cubicBezTo>
                  <a:pt x="3155" y="3701"/>
                  <a:pt x="3202" y="3885"/>
                  <a:pt x="3334" y="4017"/>
                </a:cubicBezTo>
                <a:cubicBezTo>
                  <a:pt x="3540" y="4223"/>
                  <a:pt x="3874" y="4223"/>
                  <a:pt x="4081" y="4017"/>
                </a:cubicBezTo>
                <a:cubicBezTo>
                  <a:pt x="4287" y="3811"/>
                  <a:pt x="4287" y="3476"/>
                  <a:pt x="4081" y="3270"/>
                </a:cubicBezTo>
                <a:cubicBezTo>
                  <a:pt x="3894" y="3083"/>
                  <a:pt x="3601" y="3066"/>
                  <a:pt x="3395" y="3218"/>
                </a:cubicBezTo>
                <a:close/>
                <a:moveTo>
                  <a:pt x="604" y="4582"/>
                </a:moveTo>
                <a:cubicBezTo>
                  <a:pt x="592" y="4596"/>
                  <a:pt x="580" y="4610"/>
                  <a:pt x="568" y="4621"/>
                </a:cubicBezTo>
                <a:cubicBezTo>
                  <a:pt x="553" y="4636"/>
                  <a:pt x="534" y="4654"/>
                  <a:pt x="509" y="4661"/>
                </a:cubicBezTo>
                <a:cubicBezTo>
                  <a:pt x="478" y="4671"/>
                  <a:pt x="446" y="4663"/>
                  <a:pt x="422" y="4638"/>
                </a:cubicBezTo>
                <a:cubicBezTo>
                  <a:pt x="358" y="4575"/>
                  <a:pt x="382" y="4454"/>
                  <a:pt x="478" y="4358"/>
                </a:cubicBezTo>
                <a:cubicBezTo>
                  <a:pt x="574" y="4262"/>
                  <a:pt x="695" y="4238"/>
                  <a:pt x="758" y="4302"/>
                </a:cubicBezTo>
                <a:cubicBezTo>
                  <a:pt x="783" y="4326"/>
                  <a:pt x="791" y="4358"/>
                  <a:pt x="781" y="4389"/>
                </a:cubicBezTo>
                <a:cubicBezTo>
                  <a:pt x="774" y="4414"/>
                  <a:pt x="756" y="4434"/>
                  <a:pt x="741" y="4448"/>
                </a:cubicBezTo>
                <a:cubicBezTo>
                  <a:pt x="730" y="4460"/>
                  <a:pt x="716" y="4472"/>
                  <a:pt x="702" y="4484"/>
                </a:cubicBezTo>
                <a:cubicBezTo>
                  <a:pt x="685" y="4499"/>
                  <a:pt x="668" y="4514"/>
                  <a:pt x="651" y="4531"/>
                </a:cubicBezTo>
                <a:cubicBezTo>
                  <a:pt x="634" y="4548"/>
                  <a:pt x="619" y="4565"/>
                  <a:pt x="604" y="4582"/>
                </a:cubicBezTo>
                <a:close/>
                <a:moveTo>
                  <a:pt x="3223" y="852"/>
                </a:moveTo>
                <a:cubicBezTo>
                  <a:pt x="3319" y="756"/>
                  <a:pt x="3440" y="732"/>
                  <a:pt x="3503" y="795"/>
                </a:cubicBezTo>
                <a:cubicBezTo>
                  <a:pt x="3528" y="820"/>
                  <a:pt x="3536" y="851"/>
                  <a:pt x="3527" y="882"/>
                </a:cubicBezTo>
                <a:cubicBezTo>
                  <a:pt x="3519" y="907"/>
                  <a:pt x="3501" y="927"/>
                  <a:pt x="3487" y="942"/>
                </a:cubicBezTo>
                <a:cubicBezTo>
                  <a:pt x="3475" y="953"/>
                  <a:pt x="3461" y="965"/>
                  <a:pt x="3447" y="978"/>
                </a:cubicBezTo>
                <a:cubicBezTo>
                  <a:pt x="3430" y="993"/>
                  <a:pt x="3413" y="1008"/>
                  <a:pt x="3396" y="1025"/>
                </a:cubicBezTo>
                <a:cubicBezTo>
                  <a:pt x="3379" y="1042"/>
                  <a:pt x="3364" y="1059"/>
                  <a:pt x="3349" y="1075"/>
                </a:cubicBezTo>
                <a:cubicBezTo>
                  <a:pt x="3337" y="1090"/>
                  <a:pt x="3325" y="1103"/>
                  <a:pt x="3313" y="1115"/>
                </a:cubicBezTo>
                <a:cubicBezTo>
                  <a:pt x="3299" y="1130"/>
                  <a:pt x="3279" y="1147"/>
                  <a:pt x="3254" y="1155"/>
                </a:cubicBezTo>
                <a:cubicBezTo>
                  <a:pt x="3223" y="1165"/>
                  <a:pt x="3191" y="1156"/>
                  <a:pt x="3167" y="1132"/>
                </a:cubicBezTo>
                <a:cubicBezTo>
                  <a:pt x="3103" y="1068"/>
                  <a:pt x="3128" y="948"/>
                  <a:pt x="3223" y="852"/>
                </a:cubicBezTo>
                <a:close/>
                <a:moveTo>
                  <a:pt x="474" y="568"/>
                </a:moveTo>
                <a:cubicBezTo>
                  <a:pt x="461" y="582"/>
                  <a:pt x="450" y="595"/>
                  <a:pt x="438" y="606"/>
                </a:cubicBezTo>
                <a:cubicBezTo>
                  <a:pt x="424" y="620"/>
                  <a:pt x="405" y="638"/>
                  <a:pt x="381" y="645"/>
                </a:cubicBezTo>
                <a:cubicBezTo>
                  <a:pt x="350" y="655"/>
                  <a:pt x="319" y="646"/>
                  <a:pt x="296" y="623"/>
                </a:cubicBezTo>
                <a:cubicBezTo>
                  <a:pt x="234" y="561"/>
                  <a:pt x="258" y="444"/>
                  <a:pt x="351" y="350"/>
                </a:cubicBezTo>
                <a:cubicBezTo>
                  <a:pt x="444" y="257"/>
                  <a:pt x="561" y="233"/>
                  <a:pt x="623" y="295"/>
                </a:cubicBezTo>
                <a:cubicBezTo>
                  <a:pt x="647" y="319"/>
                  <a:pt x="655" y="350"/>
                  <a:pt x="646" y="380"/>
                </a:cubicBezTo>
                <a:cubicBezTo>
                  <a:pt x="638" y="404"/>
                  <a:pt x="621" y="423"/>
                  <a:pt x="607" y="438"/>
                </a:cubicBezTo>
                <a:cubicBezTo>
                  <a:pt x="596" y="449"/>
                  <a:pt x="582" y="461"/>
                  <a:pt x="568" y="473"/>
                </a:cubicBezTo>
                <a:cubicBezTo>
                  <a:pt x="552" y="487"/>
                  <a:pt x="536" y="502"/>
                  <a:pt x="519" y="518"/>
                </a:cubicBezTo>
                <a:cubicBezTo>
                  <a:pt x="503" y="535"/>
                  <a:pt x="488" y="552"/>
                  <a:pt x="474" y="568"/>
                </a:cubicBezTo>
                <a:close/>
                <a:moveTo>
                  <a:pt x="1629" y="2140"/>
                </a:moveTo>
                <a:cubicBezTo>
                  <a:pt x="1743" y="2025"/>
                  <a:pt x="1887" y="1996"/>
                  <a:pt x="1963" y="2072"/>
                </a:cubicBezTo>
                <a:cubicBezTo>
                  <a:pt x="1992" y="2101"/>
                  <a:pt x="2002" y="2139"/>
                  <a:pt x="1991" y="2176"/>
                </a:cubicBezTo>
                <a:cubicBezTo>
                  <a:pt x="1982" y="2206"/>
                  <a:pt x="1961" y="2230"/>
                  <a:pt x="1943" y="2247"/>
                </a:cubicBezTo>
                <a:cubicBezTo>
                  <a:pt x="1929" y="2261"/>
                  <a:pt x="1913" y="2275"/>
                  <a:pt x="1896" y="2290"/>
                </a:cubicBezTo>
                <a:cubicBezTo>
                  <a:pt x="1876" y="2308"/>
                  <a:pt x="1855" y="2326"/>
                  <a:pt x="1835" y="2346"/>
                </a:cubicBezTo>
                <a:cubicBezTo>
                  <a:pt x="1815" y="2366"/>
                  <a:pt x="1797" y="2387"/>
                  <a:pt x="1779" y="2407"/>
                </a:cubicBezTo>
                <a:cubicBezTo>
                  <a:pt x="1764" y="2424"/>
                  <a:pt x="1750" y="2440"/>
                  <a:pt x="1736" y="2454"/>
                </a:cubicBezTo>
                <a:cubicBezTo>
                  <a:pt x="1719" y="2472"/>
                  <a:pt x="1695" y="2493"/>
                  <a:pt x="1665" y="2502"/>
                </a:cubicBezTo>
                <a:cubicBezTo>
                  <a:pt x="1628" y="2513"/>
                  <a:pt x="1590" y="2503"/>
                  <a:pt x="1561" y="2474"/>
                </a:cubicBezTo>
                <a:cubicBezTo>
                  <a:pt x="1485" y="2398"/>
                  <a:pt x="1514" y="2254"/>
                  <a:pt x="1629" y="2140"/>
                </a:cubicBezTo>
                <a:close/>
                <a:moveTo>
                  <a:pt x="3484" y="3558"/>
                </a:moveTo>
                <a:cubicBezTo>
                  <a:pt x="3473" y="3569"/>
                  <a:pt x="3457" y="3583"/>
                  <a:pt x="3437" y="3589"/>
                </a:cubicBezTo>
                <a:cubicBezTo>
                  <a:pt x="3413" y="3597"/>
                  <a:pt x="3387" y="3590"/>
                  <a:pt x="3368" y="3571"/>
                </a:cubicBezTo>
                <a:cubicBezTo>
                  <a:pt x="3318" y="3521"/>
                  <a:pt x="3337" y="3425"/>
                  <a:pt x="3413" y="3349"/>
                </a:cubicBezTo>
                <a:cubicBezTo>
                  <a:pt x="3489" y="3273"/>
                  <a:pt x="3584" y="3254"/>
                  <a:pt x="3635" y="3304"/>
                </a:cubicBezTo>
                <a:cubicBezTo>
                  <a:pt x="3654" y="3324"/>
                  <a:pt x="3661" y="3349"/>
                  <a:pt x="3653" y="3373"/>
                </a:cubicBezTo>
                <a:cubicBezTo>
                  <a:pt x="3647" y="3393"/>
                  <a:pt x="3633" y="3409"/>
                  <a:pt x="3621" y="3420"/>
                </a:cubicBezTo>
                <a:cubicBezTo>
                  <a:pt x="3612" y="3430"/>
                  <a:pt x="3601" y="3439"/>
                  <a:pt x="3590" y="3449"/>
                </a:cubicBezTo>
                <a:cubicBezTo>
                  <a:pt x="3577" y="3461"/>
                  <a:pt x="3563" y="3473"/>
                  <a:pt x="3550" y="3486"/>
                </a:cubicBezTo>
                <a:cubicBezTo>
                  <a:pt x="3536" y="3500"/>
                  <a:pt x="3524" y="3513"/>
                  <a:pt x="3513" y="3526"/>
                </a:cubicBezTo>
                <a:cubicBezTo>
                  <a:pt x="3503" y="3538"/>
                  <a:pt x="3493" y="3548"/>
                  <a:pt x="3484" y="35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0" name="矩形 109"/>
          <p:cNvSpPr/>
          <p:nvPr>
            <p:custDataLst>
              <p:tags r:id="rId100"/>
            </p:custDataLst>
          </p:nvPr>
        </p:nvSpPr>
        <p:spPr bwMode="auto">
          <a:xfrm>
            <a:off x="6302822" y="939213"/>
            <a:ext cx="4624990" cy="647739"/>
          </a:xfrm>
          <a:prstGeom prst="rect">
            <a:avLst/>
          </a:prstGeom>
          <a:solidFill>
            <a:schemeClr val="bg1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400" spc="150" dirty="0">
                <a:latin typeface="Arial" panose="020B0604020202020204" pitchFamily="34" charset="0"/>
                <a:ea typeface="微软雅黑" panose="020B0503020204020204" charset="-122"/>
              </a:rPr>
              <a:t>网站概况</a:t>
            </a:r>
            <a:r>
              <a:rPr lang="en-US" altLang="zh-CN" sz="1200" spc="150" dirty="0"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endParaRPr lang="en-US" altLang="zh-CN" sz="1200" spc="15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5" name="圆角矩形 134"/>
          <p:cNvSpPr/>
          <p:nvPr>
            <p:custDataLst>
              <p:tags r:id="rId101"/>
            </p:custDataLst>
          </p:nvPr>
        </p:nvSpPr>
        <p:spPr>
          <a:xfrm rot="2700000">
            <a:off x="5240180" y="942896"/>
            <a:ext cx="533586" cy="533586"/>
          </a:xfrm>
          <a:prstGeom prst="roundRect">
            <a:avLst>
              <a:gd name="adj" fmla="val 2535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6" name="任意多边形 175"/>
          <p:cNvSpPr/>
          <p:nvPr>
            <p:custDataLst>
              <p:tags r:id="rId102"/>
            </p:custDataLst>
          </p:nvPr>
        </p:nvSpPr>
        <p:spPr bwMode="auto">
          <a:xfrm>
            <a:off x="5330237" y="1034433"/>
            <a:ext cx="353472" cy="350513"/>
          </a:xfrm>
          <a:custGeom>
            <a:avLst/>
            <a:gdLst>
              <a:gd name="T0" fmla="*/ 6886 w 7819"/>
              <a:gd name="T1" fmla="*/ 2638 h 7765"/>
              <a:gd name="T2" fmla="*/ 5954 w 7819"/>
              <a:gd name="T3" fmla="*/ 2100 h 7765"/>
              <a:gd name="T4" fmla="*/ 5954 w 7819"/>
              <a:gd name="T5" fmla="*/ 2818 h 7765"/>
              <a:gd name="T6" fmla="*/ 4712 w 7819"/>
              <a:gd name="T7" fmla="*/ 3231 h 7765"/>
              <a:gd name="T8" fmla="*/ 4299 w 7819"/>
              <a:gd name="T9" fmla="*/ 3613 h 7765"/>
              <a:gd name="T10" fmla="*/ 4299 w 7819"/>
              <a:gd name="T11" fmla="*/ 1865 h 7765"/>
              <a:gd name="T12" fmla="*/ 5003 w 7819"/>
              <a:gd name="T13" fmla="*/ 1865 h 7765"/>
              <a:gd name="T14" fmla="*/ 4464 w 7819"/>
              <a:gd name="T15" fmla="*/ 932 h 7765"/>
              <a:gd name="T16" fmla="*/ 3926 w 7819"/>
              <a:gd name="T17" fmla="*/ 0 h 7765"/>
              <a:gd name="T18" fmla="*/ 3388 w 7819"/>
              <a:gd name="T19" fmla="*/ 932 h 7765"/>
              <a:gd name="T20" fmla="*/ 2850 w 7819"/>
              <a:gd name="T21" fmla="*/ 1865 h 7765"/>
              <a:gd name="T22" fmla="*/ 3553 w 7819"/>
              <a:gd name="T23" fmla="*/ 1865 h 7765"/>
              <a:gd name="T24" fmla="*/ 3553 w 7819"/>
              <a:gd name="T25" fmla="*/ 3613 h 7765"/>
              <a:gd name="T26" fmla="*/ 3141 w 7819"/>
              <a:gd name="T27" fmla="*/ 3231 h 7765"/>
              <a:gd name="T28" fmla="*/ 1865 w 7819"/>
              <a:gd name="T29" fmla="*/ 2815 h 7765"/>
              <a:gd name="T30" fmla="*/ 1865 w 7819"/>
              <a:gd name="T31" fmla="*/ 2100 h 7765"/>
              <a:gd name="T32" fmla="*/ 932 w 7819"/>
              <a:gd name="T33" fmla="*/ 2638 h 7765"/>
              <a:gd name="T34" fmla="*/ 0 w 7819"/>
              <a:gd name="T35" fmla="*/ 3177 h 7765"/>
              <a:gd name="T36" fmla="*/ 932 w 7819"/>
              <a:gd name="T37" fmla="*/ 3715 h 7765"/>
              <a:gd name="T38" fmla="*/ 1865 w 7819"/>
              <a:gd name="T39" fmla="*/ 4253 h 7765"/>
              <a:gd name="T40" fmla="*/ 1865 w 7819"/>
              <a:gd name="T41" fmla="*/ 3564 h 7765"/>
              <a:gd name="T42" fmla="*/ 3553 w 7819"/>
              <a:gd name="T43" fmla="*/ 7765 h 7765"/>
              <a:gd name="T44" fmla="*/ 4299 w 7819"/>
              <a:gd name="T45" fmla="*/ 7765 h 7765"/>
              <a:gd name="T46" fmla="*/ 5954 w 7819"/>
              <a:gd name="T47" fmla="*/ 3567 h 7765"/>
              <a:gd name="T48" fmla="*/ 5954 w 7819"/>
              <a:gd name="T49" fmla="*/ 4253 h 7765"/>
              <a:gd name="T50" fmla="*/ 6886 w 7819"/>
              <a:gd name="T51" fmla="*/ 3715 h 7765"/>
              <a:gd name="T52" fmla="*/ 7819 w 7819"/>
              <a:gd name="T53" fmla="*/ 3177 h 7765"/>
              <a:gd name="T54" fmla="*/ 6886 w 7819"/>
              <a:gd name="T55" fmla="*/ 2638 h 7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819" h="7765">
                <a:moveTo>
                  <a:pt x="6886" y="2638"/>
                </a:moveTo>
                <a:lnTo>
                  <a:pt x="5954" y="2100"/>
                </a:lnTo>
                <a:lnTo>
                  <a:pt x="5954" y="2818"/>
                </a:lnTo>
                <a:cubicBezTo>
                  <a:pt x="5459" y="2859"/>
                  <a:pt x="5050" y="2995"/>
                  <a:pt x="4712" y="3231"/>
                </a:cubicBezTo>
                <a:cubicBezTo>
                  <a:pt x="4557" y="3339"/>
                  <a:pt x="4420" y="3466"/>
                  <a:pt x="4299" y="3613"/>
                </a:cubicBezTo>
                <a:lnTo>
                  <a:pt x="4299" y="1865"/>
                </a:lnTo>
                <a:lnTo>
                  <a:pt x="5003" y="1865"/>
                </a:lnTo>
                <a:lnTo>
                  <a:pt x="4464" y="932"/>
                </a:lnTo>
                <a:lnTo>
                  <a:pt x="3926" y="0"/>
                </a:lnTo>
                <a:lnTo>
                  <a:pt x="3388" y="932"/>
                </a:lnTo>
                <a:lnTo>
                  <a:pt x="2850" y="1865"/>
                </a:lnTo>
                <a:lnTo>
                  <a:pt x="3553" y="1865"/>
                </a:lnTo>
                <a:lnTo>
                  <a:pt x="3553" y="3613"/>
                </a:lnTo>
                <a:cubicBezTo>
                  <a:pt x="3433" y="3466"/>
                  <a:pt x="3296" y="3339"/>
                  <a:pt x="3141" y="3231"/>
                </a:cubicBezTo>
                <a:cubicBezTo>
                  <a:pt x="2795" y="2990"/>
                  <a:pt x="2375" y="2853"/>
                  <a:pt x="1865" y="2815"/>
                </a:cubicBezTo>
                <a:lnTo>
                  <a:pt x="1865" y="2100"/>
                </a:lnTo>
                <a:lnTo>
                  <a:pt x="932" y="2638"/>
                </a:lnTo>
                <a:lnTo>
                  <a:pt x="0" y="3177"/>
                </a:lnTo>
                <a:lnTo>
                  <a:pt x="932" y="3715"/>
                </a:lnTo>
                <a:lnTo>
                  <a:pt x="1865" y="4253"/>
                </a:lnTo>
                <a:lnTo>
                  <a:pt x="1865" y="3564"/>
                </a:lnTo>
                <a:cubicBezTo>
                  <a:pt x="3474" y="3717"/>
                  <a:pt x="3553" y="5151"/>
                  <a:pt x="3553" y="7765"/>
                </a:cubicBezTo>
                <a:lnTo>
                  <a:pt x="4299" y="7765"/>
                </a:lnTo>
                <a:cubicBezTo>
                  <a:pt x="4299" y="5170"/>
                  <a:pt x="4377" y="3737"/>
                  <a:pt x="5954" y="3567"/>
                </a:cubicBezTo>
                <a:lnTo>
                  <a:pt x="5954" y="4253"/>
                </a:lnTo>
                <a:lnTo>
                  <a:pt x="6886" y="3715"/>
                </a:lnTo>
                <a:lnTo>
                  <a:pt x="7819" y="3177"/>
                </a:lnTo>
                <a:lnTo>
                  <a:pt x="6886" y="26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endParaRPr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0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295279"/>
            <a:ext cx="10852237" cy="441964"/>
          </a:xfrm>
        </p:spPr>
        <p:txBody>
          <a:bodyPr/>
          <a:lstStyle/>
          <a:p>
            <a:r>
              <a:rPr lang="en-US" altLang="zh-CN" sz="3200" spc="150">
                <a:sym typeface="+mn-ea"/>
              </a:rPr>
              <a:t>网站概况</a:t>
            </a:r>
            <a:endParaRPr lang="en-US" altLang="zh-CN" sz="3200" spc="150" dirty="0">
              <a:sym typeface="+mn-ea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925" y="952500"/>
            <a:ext cx="5165725" cy="5388610"/>
          </a:xfrm>
        </p:spPr>
        <p:txBody>
          <a:bodyPr>
            <a:normAutofit lnSpcReduction="10000"/>
          </a:bodyPr>
          <a:lstStyle/>
          <a:p>
            <a:r>
              <a:rPr lang="zh-CN" altLang="en-US" sz="1800" dirty="0"/>
              <a:t>AcFun弹幕视频网，简称“A站”</a:t>
            </a:r>
            <a:endParaRPr lang="zh-CN" altLang="en-US" sz="1800" dirty="0"/>
          </a:p>
          <a:p>
            <a:r>
              <a:rPr lang="zh-CN" altLang="en-US" sz="1800" dirty="0"/>
              <a:t>是中国大陆</a:t>
            </a:r>
            <a:r>
              <a:rPr lang="zh-CN" altLang="en-US" sz="1800" b="1" dirty="0">
                <a:solidFill>
                  <a:srgbClr val="FF0000"/>
                </a:solidFill>
              </a:rPr>
              <a:t>第一家弹幕视频网站</a:t>
            </a:r>
            <a:endParaRPr lang="zh-CN" altLang="en-US" sz="1800" b="1" dirty="0">
              <a:solidFill>
                <a:srgbClr val="FF0000"/>
              </a:solidFill>
            </a:endParaRPr>
          </a:p>
          <a:p>
            <a:r>
              <a:rPr lang="zh-CN" altLang="en-US" sz="1800" dirty="0"/>
              <a:t>视频分为</a:t>
            </a:r>
            <a:r>
              <a:rPr lang="zh-CN" altLang="en-US" sz="1800" b="1" dirty="0"/>
              <a:t>“动画”、“音乐”、“游戏”、“娱乐”、“文章”、“番剧”</a:t>
            </a:r>
            <a:endParaRPr lang="zh-CN" altLang="en-US" sz="1800" dirty="0"/>
          </a:p>
          <a:p>
            <a:r>
              <a:rPr lang="zh-CN" altLang="en-US" sz="1800" dirty="0"/>
              <a:t>超粘性的二次元用户社交使A站具有活跃的评论氛围、以弹幕内容为载体的正能量社交互动体系。</a:t>
            </a:r>
            <a:endParaRPr lang="zh-CN" altLang="en-US" sz="1800" dirty="0"/>
          </a:p>
          <a:p>
            <a:r>
              <a:rPr lang="zh-CN" altLang="en-US" sz="1800" dirty="0"/>
              <a:t>最初作弹幕视频网站，以视频为载体，逐步发展出基于原生内容二次创作的完整生态，产生输出了大量网络流行文化，是国内主要的二次元年轻人聚集地之一，是ACGN（动画、漫画、游戏、小说）文化爱好者的聚集圣地。</a:t>
            </a:r>
            <a:endParaRPr lang="zh-CN" altLang="en-US" sz="1800" dirty="0"/>
          </a:p>
          <a:p>
            <a:r>
              <a:rPr lang="zh-CN" altLang="en-US" sz="1800" dirty="0"/>
              <a:t>2015年后，A站流量持续高速增长，进入Alexa全球网站排名前600位。</a:t>
            </a:r>
            <a:endParaRPr lang="zh-CN" altLang="en-US" sz="1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015" y="952500"/>
            <a:ext cx="5687060" cy="53879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295279"/>
            <a:ext cx="10852237" cy="441964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en-US" altLang="zh-CN" sz="3200" spc="150">
                <a:sym typeface="+mn-ea"/>
              </a:rPr>
              <a:t>商务模式</a:t>
            </a:r>
            <a:endParaRPr lang="en-US" altLang="zh-CN" sz="3200" spc="150">
              <a:sym typeface="+mn-ea"/>
            </a:endParaRPr>
          </a:p>
        </p:txBody>
      </p:sp>
      <p:sp>
        <p:nvSpPr>
          <p:cNvPr id="9" name="内容占位符 8"/>
          <p:cNvSpPr/>
          <p:nvPr>
            <p:ph idx="1"/>
          </p:nvPr>
        </p:nvSpPr>
        <p:spPr/>
        <p:txBody>
          <a:bodyPr/>
          <a:p>
            <a:r>
              <a:rPr sz="2800"/>
              <a:t>盈利模式</a:t>
            </a:r>
            <a:endParaRPr sz="2800"/>
          </a:p>
          <a:p>
            <a:pPr marL="0" indent="0">
              <a:buNone/>
            </a:pPr>
            <a:r>
              <a:t>A站作为虚拟社区，主要盈利来源于以下几方面：</a:t>
            </a:r>
          </a:p>
          <a:p>
            <a:pPr marL="0" indent="0">
              <a:buNone/>
            </a:pPr>
            <a:r>
              <a:t>  （1）内容服务费</a:t>
            </a:r>
          </a:p>
          <a:p>
            <a:pPr marL="0" indent="0">
              <a:buNone/>
            </a:pPr>
            <a:r>
              <a:t>  （</a:t>
            </a:r>
            <a:r>
              <a:rPr lang="en-US" altLang="zh-CN"/>
              <a:t>2</a:t>
            </a:r>
            <a:r>
              <a:t>）页游</a:t>
            </a:r>
          </a:p>
          <a:p>
            <a:pPr marL="0" indent="0">
              <a:buNone/>
            </a:pPr>
          </a:p>
          <a:p>
            <a:pPr marL="0" indent="0">
              <a:buNone/>
            </a:pPr>
          </a:p>
          <a:p>
            <a:pPr marL="0" indent="0">
              <a:buNone/>
            </a:pPr>
            <a:r>
              <a:t>  （</a:t>
            </a:r>
            <a:r>
              <a:rPr lang="en-US" altLang="zh-CN"/>
              <a:t>3</a:t>
            </a:r>
            <a:r>
              <a:t>）网店销售（网店）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385" y="952500"/>
            <a:ext cx="6028690" cy="29781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020" y="3930650"/>
            <a:ext cx="2973070" cy="2409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090" y="3930015"/>
            <a:ext cx="2968625" cy="2409825"/>
          </a:xfrm>
          <a:prstGeom prst="rect">
            <a:avLst/>
          </a:prstGeom>
        </p:spPr>
      </p:pic>
    </p:spTree>
    <p:custDataLst>
      <p:tags r:id="rId5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295279"/>
            <a:ext cx="10852237" cy="441964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sz="3200" spc="150">
                <a:sym typeface="+mn-ea"/>
              </a:rPr>
              <a:t>核心竞争力</a:t>
            </a:r>
            <a:endParaRPr sz="3200" spc="150">
              <a:sym typeface="+mn-ea"/>
            </a:endParaRPr>
          </a:p>
        </p:txBody>
      </p:sp>
      <p:sp>
        <p:nvSpPr>
          <p:cNvPr id="9" name="内容占位符 8"/>
          <p:cNvSpPr/>
          <p:nvPr>
            <p:ph idx="1"/>
          </p:nvPr>
        </p:nvSpPr>
        <p:spPr>
          <a:xfrm>
            <a:off x="669925" y="938530"/>
            <a:ext cx="3589655" cy="5402580"/>
          </a:xfrm>
        </p:spPr>
        <p:txBody>
          <a:bodyPr/>
          <a:p>
            <a:pPr marL="0" indent="0"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sz="2000" b="1" spc="0" noProof="0">
                <a:ln>
                  <a:noFill/>
                </a:ln>
                <a:solidFill>
                  <a:srgbClr val="FF0000"/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</a:rPr>
              <a:t>核心文化：</a:t>
            </a:r>
            <a:r>
              <a:rPr sz="2000" b="1" spc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  <a:hlinkClick r:id="rId2"/>
              </a:rPr>
              <a:t>宅文化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Franklin Gothic Book" charset="0"/>
              <a:ea typeface="+mn-ea"/>
              <a:cs typeface="+mn-ea"/>
            </a:endParaRPr>
          </a:p>
          <a:p>
            <a:pPr marL="0" indent="0"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sz="2000" b="1" spc="0" noProof="0">
                <a:ln>
                  <a:noFill/>
                </a:ln>
                <a:solidFill>
                  <a:srgbClr val="FF0000"/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</a:rPr>
              <a:t>核心竞争力：</a:t>
            </a:r>
            <a:r>
              <a:rPr sz="2000" b="1" spc="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</a:rPr>
              <a:t>是建立在各种产品之上宅文化与</a:t>
            </a:r>
            <a:r>
              <a:rPr lang="en-US" sz="2000" b="1" spc="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latin typeface="Franklin Gothic Book" charset="0"/>
                <a:ea typeface="+mn-ea"/>
                <a:cs typeface="+mn-ea"/>
                <a:sym typeface="+mn-ea"/>
              </a:rPr>
              <a:t>BT</a:t>
            </a:r>
            <a:r>
              <a:rPr sz="2000" b="1" spc="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</a:rPr>
              <a:t>网络社区文化，这种文化强调个性与自我，无厘头与搞怪，这种文化在</a:t>
            </a:r>
            <a:r>
              <a:rPr lang="en-US" altLang="zh-CN" sz="2000" b="1" spc="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latin typeface="Franklin Gothic Book" charset="0"/>
                <a:ea typeface="+mn-ea"/>
                <a:cs typeface="+mn-ea"/>
                <a:sym typeface="+mn-ea"/>
              </a:rPr>
              <a:t>A</a:t>
            </a:r>
            <a:r>
              <a:rPr sz="2000" b="1" spc="0" noProof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latin typeface="Franklin Gothic Book" charset="0"/>
                <a:ea typeface="华文楷体" charset="0"/>
                <a:cs typeface="+mn-ea"/>
                <a:sym typeface="+mn-ea"/>
              </a:rPr>
              <a:t>站整个网站和所有产品中都得以体现。</a:t>
            </a:r>
            <a:endParaRPr sz="2000" b="1" spc="0" noProof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latin typeface="Franklin Gothic Book" charset="0"/>
              <a:ea typeface="华文楷体" charset="0"/>
              <a:cs typeface="+mn-ea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945" y="1059815"/>
            <a:ext cx="6911975" cy="51549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295279"/>
            <a:ext cx="10852237" cy="441964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sz="3200" spc="150">
                <a:sym typeface="+mn-ea"/>
              </a:rPr>
              <a:t>受众群体</a:t>
            </a:r>
            <a:endParaRPr sz="3200" spc="150">
              <a:sym typeface="+mn-ea"/>
            </a:endParaRPr>
          </a:p>
        </p:txBody>
      </p:sp>
      <p:sp>
        <p:nvSpPr>
          <p:cNvPr id="9" name="内容占位符 8"/>
          <p:cNvSpPr/>
          <p:nvPr>
            <p:ph idx="1"/>
          </p:nvPr>
        </p:nvSpPr>
        <p:spPr>
          <a:xfrm>
            <a:off x="669882" y="938538"/>
            <a:ext cx="10852237" cy="5388907"/>
          </a:xfrm>
        </p:spPr>
        <p:txBody>
          <a:bodyPr/>
          <a:p>
            <a:pPr marL="0" indent="0">
              <a:buNone/>
            </a:pPr>
            <a:r>
              <a:rPr sz="2000">
                <a:solidFill>
                  <a:srgbClr val="FF0000"/>
                </a:solidFill>
              </a:rPr>
              <a:t>目标用户：</a:t>
            </a:r>
            <a:r>
              <a:rPr sz="2000"/>
              <a:t>所有18-35岁的新新人类，大部分是大学生或刚参加工作的白领阶层。他们时间较为充裕，激情新锐，思维灵活新颖，乐观积极，张扬个性，追求自我，是新一代娱乐互动门户的核心人群。这些用户为A站带来了流量和人气。</a:t>
            </a:r>
            <a:endParaRPr sz="2000"/>
          </a:p>
          <a:p>
            <a:pPr marL="0" indent="0">
              <a:buNone/>
            </a:pPr>
            <a:r>
              <a:rPr sz="2000">
                <a:solidFill>
                  <a:srgbClr val="FF0000"/>
                </a:solidFill>
              </a:rPr>
              <a:t>主要分布：</a:t>
            </a:r>
            <a:r>
              <a:rPr sz="2000"/>
              <a:t>消费力比较高的经济发达地区。</a:t>
            </a:r>
            <a:endParaRPr sz="2000"/>
          </a:p>
          <a:p>
            <a:pPr marL="0" indent="0">
              <a:buNone/>
            </a:pPr>
            <a:r>
              <a:rPr sz="2000">
                <a:solidFill>
                  <a:srgbClr val="FF0000"/>
                </a:solidFill>
              </a:rPr>
              <a:t>日平均浏览量：</a:t>
            </a:r>
            <a:r>
              <a:rPr sz="2000"/>
              <a:t>约1000万，注册用户5000万。</a:t>
            </a:r>
            <a:endParaRPr sz="20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>
            <p:custDataLst>
              <p:tags r:id="rId1"/>
            </p:custDataLst>
          </p:nvPr>
        </p:nvCxnSpPr>
        <p:spPr>
          <a:xfrm flipH="1">
            <a:off x="1309577" y="5179936"/>
            <a:ext cx="2523387" cy="0"/>
          </a:xfrm>
          <a:prstGeom prst="line">
            <a:avLst/>
          </a:prstGeom>
          <a:noFill/>
          <a:ln w="16192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00B0F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281940" y="3228340"/>
            <a:ext cx="2766060" cy="1770380"/>
          </a:xfrm>
          <a:prstGeom prst="rect">
            <a:avLst/>
          </a:prstGeom>
          <a:noFill/>
        </p:spPr>
        <p:txBody>
          <a:bodyPr wrap="square" lIns="90000" tIns="46800" rIns="90000" bIns="46800" rtlCol="0" anchor="b">
            <a:normAutofit fontScale="70000"/>
          </a:bodyPr>
          <a:lstStyle>
            <a:defPPr>
              <a:defRPr lang="zh-CN"/>
            </a:defPPr>
            <a:lvl1pPr algn="r" defTabSz="685800">
              <a:lnSpc>
                <a:spcPct val="12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5165">
              <a:lnSpc>
                <a:spcPct val="130000"/>
              </a:lnSpc>
            </a:pPr>
            <a:r>
              <a:rPr lang="en-US" altLang="zh-CN" sz="4400" spc="150" dirty="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与其他同类知名网站对比</a:t>
            </a:r>
            <a:endParaRPr lang="zh-CN" altLang="en-US" sz="4400" dirty="0">
              <a:latin typeface="Arial" panose="020B0604020202020204" pitchFamily="34" charset="0"/>
              <a:ea typeface="微软雅黑" panose="020B0503020204020204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385" y="1905"/>
            <a:ext cx="6827520" cy="27051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135" y="1905"/>
            <a:ext cx="5410200" cy="27051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32860" y="2691130"/>
            <a:ext cx="8373110" cy="353822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srgbClr val="FFC000">
                <a:alpha val="40000"/>
              </a:srgbClr>
            </a:outerShdw>
            <a:softEdge rad="63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 sz="2800"/>
              <a:t>       </a:t>
            </a:r>
            <a:r>
              <a:rPr lang="zh-CN" altLang="en-US" sz="2800"/>
              <a:t>A站主要用户为80后、90后，的年轻群体，主要用户为男性，B站主要用户为90后、00后，男性用户占70%在两者都同时拥有高度粘性用户的同时，A站的人群普遍比B站大</a:t>
            </a:r>
            <a:r>
              <a:rPr lang="en-US" altLang="zh-CN" sz="2800"/>
              <a:t>5</a:t>
            </a:r>
            <a:r>
              <a:rPr lang="zh-CN" altLang="en-US" sz="2800"/>
              <a:t>至</a:t>
            </a:r>
            <a:r>
              <a:rPr lang="en-US" altLang="zh-CN" sz="2800"/>
              <a:t>10</a:t>
            </a:r>
            <a:r>
              <a:rPr lang="zh-CN" altLang="en-US" sz="2800"/>
              <a:t>岁。这个年龄差也决定了A站具有更强的社会属性，而B站拥有更多学生党</a:t>
            </a:r>
            <a:r>
              <a:rPr lang="en-US" altLang="zh-CN" sz="2800"/>
              <a:t>.</a:t>
            </a:r>
            <a:endParaRPr lang="en-US" altLang="zh-CN" sz="2800"/>
          </a:p>
          <a:p>
            <a:r>
              <a:rPr lang="en-US" altLang="zh-CN" sz="2800"/>
              <a:t>     </a:t>
            </a:r>
            <a:r>
              <a:rPr lang="zh-CN" altLang="en-US" sz="2800"/>
              <a:t>也就不难理解在内容上A站的视频内容在二次元的基础上慢慢扩散至三次元的社会属性上。但“宅”性依旧，A站则掌握更多拥有“情怀”的</a:t>
            </a:r>
            <a:r>
              <a:rPr lang="en-US" altLang="zh-CN" sz="2800"/>
              <a:t>ACG</a:t>
            </a:r>
            <a:r>
              <a:rPr lang="zh-CN" altLang="en-US" sz="2800"/>
              <a:t>群体。</a:t>
            </a:r>
            <a:endParaRPr lang="zh-CN" altLang="en-US" sz="2800"/>
          </a:p>
        </p:txBody>
      </p:sp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9651"/>
</p:tagLst>
</file>

<file path=ppt/tags/tag10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965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03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TEMPLATE_THUMBS_INDEX" val="1、2、4、14、15"/>
  <p:tag name="KSO_WM_TEMPLATE_SUBCATEGORY" val="0"/>
  <p:tag name="KSO_WM_TAG_VERSION" val="1.0"/>
  <p:tag name="KSO_WM_BEAUTIFY_FLAG" val="#wm#"/>
  <p:tag name="KSO_WM_TEMPLATE_CATEGORY" val="custom"/>
  <p:tag name="KSO_WM_TEMPLATE_INDEX" val="20199651"/>
</p:tagLst>
</file>

<file path=ppt/tags/tag1104.xml><?xml version="1.0" encoding="utf-8"?>
<p:tagLst xmlns:p="http://schemas.openxmlformats.org/presentationml/2006/main">
  <p:tag name="KSO_WM_TAG_VERSION" val="1.0"/>
  <p:tag name="KSO_WM_TEMPLATE_CATEGORY" val="diagram"/>
  <p:tag name="KSO_WM_TEMPLATE_INDEX" val="20160820"/>
</p:tagLst>
</file>

<file path=ppt/tags/tag1105.xml><?xml version="1.0" encoding="utf-8"?>
<p:tagLst xmlns:p="http://schemas.openxmlformats.org/presentationml/2006/main">
  <p:tag name="KSO_WM_TAG_VERSION" val="1.0"/>
  <p:tag name="KSO_WM_TEMPLATE_CATEGORY" val="diagram"/>
  <p:tag name="KSO_WM_TEMPLATE_INDEX" val="20160820"/>
</p:tagLst>
</file>

<file path=ppt/tags/tag1106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1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107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199651_1*b*2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108.xml><?xml version="1.0" encoding="utf-8"?>
<p:tagLst xmlns:p="http://schemas.openxmlformats.org/presentationml/2006/main">
  <p:tag name="KSO_WM_UNIT_ISCONTENTSTITLE" val="0"/>
  <p:tag name="KSO_WM_UNIT_PRESET_TEXT" val="汇报日期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199651_1*b*3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109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TEMPLATE_THUMBS_INDEX" val="1、2、4、14、15"/>
  <p:tag name="KSO_WM_SLIDE_ID" val="custom20199651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9651"/>
  <p:tag name="KSO_WM_SLIDE_LAYOUT" val="a_b"/>
  <p:tag name="KSO_WM_SLIDE_LAYOUT_CNT" val="1_3"/>
  <p:tag name="KSO_WM_SLIDE_MODEL_TYPE" val="cover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1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"/>
  <p:tag name="KSO_WM_UNIT_ID" val="custom20199651_2*i*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2"/>
  <p:tag name="KSO_WM_UNIT_ID" val="custom20199651_2*i*1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3"/>
  <p:tag name="KSO_WM_UNIT_ID" val="custom20199651_2*i*2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4"/>
  <p:tag name="KSO_WM_UNIT_ID" val="custom20199651_2*i*3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5"/>
  <p:tag name="KSO_WM_UNIT_ID" val="custom20199651_2*i*4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6"/>
  <p:tag name="KSO_WM_UNIT_ID" val="custom20199651_2*i*5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7"/>
  <p:tag name="KSO_WM_UNIT_ID" val="custom20199651_2*i*6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8"/>
  <p:tag name="KSO_WM_UNIT_ID" val="custom20199651_2*i*7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9"/>
  <p:tag name="KSO_WM_UNIT_ID" val="custom20199651_2*i*7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1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"/>
  <p:tag name="KSO_WM_UNIT_ID" val="custom20199651_2*i*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2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"/>
  <p:tag name="KSO_WM_UNIT_ID" val="custom20199651_2*i*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"/>
  <p:tag name="KSO_WM_UNIT_ID" val="custom20199651_2*i*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"/>
  <p:tag name="KSO_WM_UNIT_ID" val="custom20199651_2*i*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3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"/>
  <p:tag name="KSO_WM_UNIT_ID" val="custom20199651_2*i*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"/>
  <p:tag name="KSO_WM_UNIT_ID" val="custom20199651_2*i*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8"/>
  <p:tag name="KSO_WM_UNIT_ID" val="custom20199651_2*i*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9"/>
  <p:tag name="KSO_WM_UNIT_ID" val="custom20199651_2*i*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0"/>
  <p:tag name="KSO_WM_UNIT_ID" val="custom20199651_2*i*1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1"/>
  <p:tag name="KSO_WM_UNIT_ID" val="custom20199651_2*i*1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2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3"/>
  <p:tag name="KSO_WM_UNIT_ID" val="custom20199651_2*i*1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3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4"/>
  <p:tag name="KSO_WM_UNIT_ID" val="custom20199651_2*i*1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5"/>
  <p:tag name="KSO_WM_UNIT_ID" val="custom20199651_2*i*1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6"/>
  <p:tag name="KSO_WM_UNIT_ID" val="custom20199651_2*i*1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4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7"/>
  <p:tag name="KSO_WM_UNIT_ID" val="custom20199651_2*i*1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8"/>
  <p:tag name="KSO_WM_UNIT_ID" val="custom20199651_2*i*1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19"/>
  <p:tag name="KSO_WM_UNIT_ID" val="custom20199651_2*i*1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0"/>
  <p:tag name="KSO_WM_UNIT_ID" val="custom20199651_2*i*2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1"/>
  <p:tag name="KSO_WM_UNIT_ID" val="custom20199651_2*i*2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2"/>
  <p:tag name="KSO_WM_UNIT_ID" val="custom20199651_2*i*2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3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4"/>
  <p:tag name="KSO_WM_UNIT_ID" val="custom20199651_2*i*2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4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5"/>
  <p:tag name="KSO_WM_UNIT_ID" val="custom20199651_2*i*2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6"/>
  <p:tag name="KSO_WM_UNIT_ID" val="custom20199651_2*i*2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7"/>
  <p:tag name="KSO_WM_UNIT_ID" val="custom20199651_2*i*2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5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8"/>
  <p:tag name="KSO_WM_UNIT_ID" val="custom20199651_2*i*2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29"/>
  <p:tag name="KSO_WM_UNIT_ID" val="custom20199651_2*i*2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0"/>
  <p:tag name="KSO_WM_UNIT_ID" val="custom20199651_2*i*3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1"/>
  <p:tag name="KSO_WM_UNIT_ID" val="custom20199651_2*i*3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2"/>
  <p:tag name="KSO_WM_UNIT_ID" val="custom20199651_2*i*3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3"/>
  <p:tag name="KSO_WM_UNIT_ID" val="custom20199651_2*i*3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4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5"/>
  <p:tag name="KSO_WM_UNIT_ID" val="custom20199651_2*i*3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5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6"/>
  <p:tag name="KSO_WM_UNIT_ID" val="custom20199651_2*i*3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7"/>
  <p:tag name="KSO_WM_UNIT_ID" val="custom20199651_2*i*3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8"/>
  <p:tag name="KSO_WM_UNIT_ID" val="custom20199651_2*i*3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6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39"/>
  <p:tag name="KSO_WM_UNIT_ID" val="custom20199651_2*i*3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0"/>
  <p:tag name="KSO_WM_UNIT_ID" val="custom20199651_2*i*4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1"/>
  <p:tag name="KSO_WM_UNIT_ID" val="custom20199651_2*i*4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2"/>
  <p:tag name="KSO_WM_UNIT_ID" val="custom20199651_2*i*4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3"/>
  <p:tag name="KSO_WM_UNIT_ID" val="custom20199651_2*i*4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4"/>
  <p:tag name="KSO_WM_UNIT_ID" val="custom20199651_2*i*4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5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6"/>
  <p:tag name="KSO_WM_UNIT_ID" val="custom20199651_2*i*4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6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7"/>
  <p:tag name="KSO_WM_UNIT_ID" val="custom20199651_2*i*4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8"/>
  <p:tag name="KSO_WM_UNIT_ID" val="custom20199651_2*i*4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49"/>
  <p:tag name="KSO_WM_UNIT_ID" val="custom20199651_2*i*4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7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0"/>
  <p:tag name="KSO_WM_UNIT_ID" val="custom20199651_2*i*5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1"/>
  <p:tag name="KSO_WM_UNIT_ID" val="custom20199651_2*i*5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2"/>
  <p:tag name="KSO_WM_UNIT_ID" val="custom20199651_2*i*5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3"/>
  <p:tag name="KSO_WM_UNIT_ID" val="custom20199651_2*i*5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4"/>
  <p:tag name="KSO_WM_UNIT_ID" val="custom20199651_2*i*5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5"/>
  <p:tag name="KSO_WM_UNIT_ID" val="custom20199651_2*i*5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6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7"/>
  <p:tag name="KSO_WM_UNIT_ID" val="custom20199651_2*i*5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7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8"/>
  <p:tag name="KSO_WM_UNIT_ID" val="custom20199651_2*i*5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59"/>
  <p:tag name="KSO_WM_UNIT_ID" val="custom20199651_2*i*5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0"/>
  <p:tag name="KSO_WM_UNIT_ID" val="custom20199651_2*i*6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8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1"/>
  <p:tag name="KSO_WM_UNIT_ID" val="custom20199651_2*i*6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0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2"/>
  <p:tag name="KSO_WM_UNIT_ID" val="custom20199651_2*i*6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1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3"/>
  <p:tag name="KSO_WM_UNIT_ID" val="custom20199651_2*i*6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2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4"/>
  <p:tag name="KSO_WM_UNIT_ID" val="custom20199651_2*i*6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5"/>
  <p:tag name="KSO_WM_UNIT_ID" val="custom20199651_2*i*6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7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6"/>
  <p:tag name="KSO_WM_UNIT_ID" val="custom20199651_2*i*6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102"/>
  <p:tag name="KSO_WM_UNIT_COLOR_SCHEME_PARENT_PAGE" val="0_5"/>
  <p:tag name="KSO_WM_UNIT_DIAGRAM_ISNUMVISUAL" val="0"/>
  <p:tag name="KSO_WM_UNIT_DIAGRAM_ISREFERUNIT" val="0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7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8"/>
  <p:tag name="KSO_WM_UNIT_ID" val="custom20199651_2*i*68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103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8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69"/>
  <p:tag name="KSO_WM_UNIT_ID" val="custom20199651_2*i*69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100"/>
  <p:tag name="KSO_WM_UNIT_COLOR_SCHEME_PARENT_PAGE" val="0_5"/>
  <p:tag name="KSO_WM_UNIT_DIAGRAM_ISNUMVISUAL" val="0"/>
  <p:tag name="KSO_WM_UNIT_DIAGRAM_ISREFERUNIT" val="0"/>
  <p:tag name="KSO_WM_UNIT_FILL_FORE_SCHEMECOLOR_INDEX" val="13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8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0"/>
  <p:tag name="KSO_WM_UNIT_ID" val="custom20199651_2*i*70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101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8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1"/>
  <p:tag name="KSO_WM_UNIT_ID" val="custom20199651_2*i*71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7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2"/>
  <p:tag name="KSO_WM_UNIT_ID" val="custom20199651_2*i*72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8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3"/>
  <p:tag name="KSO_WM_UNIT_ID" val="custom20199651_2*i*73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99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4"/>
  <p:tag name="KSO_WM_UNIT_ID" val="custom20199651_2*i*74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5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5"/>
  <p:tag name="KSO_WM_UNIT_ID" val="custom20199651_2*i*75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6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6"/>
  <p:tag name="KSO_WM_UNIT_ID" val="custom20199651_2*i*76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3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i"/>
  <p:tag name="KSO_WM_UNIT_INDEX" val="77"/>
  <p:tag name="KSO_WM_UNIT_ID" val="custom20199651_2*i*77"/>
  <p:tag name="KSO_WM_TEMPLATE_CATEGORY" val="custom"/>
  <p:tag name="KSO_WM_TEMPLATE_INDEX" val="20199651"/>
  <p:tag name="KSO_WM_UNIT_LAYERLEVEL" val="1"/>
  <p:tag name="KSO_WM_TAG_VERSION" val="1.0"/>
  <p:tag name="KSO_WM_BEAUTIFY_FLAG" val="#wm#"/>
  <p:tag name="KSO_WM_UNIT_COLOR_SCHEME_SHAPE_ID" val="24"/>
  <p:tag name="KSO_WM_UNIT_COLOR_SCHEME_PARENT_PAGE" val="0_5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18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3_2"/>
  <p:tag name="KSO_WM_UNIT_ID" val="custom20199651_2*l_h_i*1_3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6"/>
  <p:tag name="KSO_WM_UNIT_COLOR_SCHEME_PARENT_PAGE" val="0_5"/>
  <p:tag name="KSO_WM_UNIT_DIAGRAM_ISNUMVISUAL" val="0"/>
  <p:tag name="KSO_WM_UNIT_DIAGRAM_ISREFERUNIT" val="0"/>
  <p:tag name="KSO_WM_UNIT_FILL_FORE_SCHEMECOLOR_INDEX" val="1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9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3_1"/>
  <p:tag name="KSO_WM_UNIT_ID" val="custom20199651_2*l_h_i*1_3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69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9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3_1"/>
  <p:tag name="KSO_WM_UNIT_ID" val="custom20199651_2*l_h_f*1_3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2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9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5_2"/>
  <p:tag name="KSO_WM_UNIT_ID" val="custom20199651_2*l_h_i*1_5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0"/>
  <p:tag name="KSO_WM_UNIT_COLOR_SCHEME_PARENT_PAGE" val="0_5"/>
  <p:tag name="KSO_WM_UNIT_DIAGRAM_ISNUMVISUAL" val="0"/>
  <p:tag name="KSO_WM_UNIT_DIAGRAM_ISREFERUNIT" val="0"/>
  <p:tag name="KSO_WM_UNIT_FILL_FORE_SCHEMECOLOR_INDEX" val="1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9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5_1"/>
  <p:tag name="KSO_WM_UNIT_ID" val="custom20199651_2*l_h_i*1_5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1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9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5_1"/>
  <p:tag name="KSO_WM_UNIT_ID" val="custom20199651_2*l_h_f*1_5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4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9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2_3"/>
  <p:tag name="KSO_WM_UNIT_ID" val="custom20199651_2*l_h_i*1_2_3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16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119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3_3"/>
  <p:tag name="KSO_WM_UNIT_ID" val="custom20199651_2*l_h_i*1_3_3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17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119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4_3"/>
  <p:tag name="KSO_WM_UNIT_ID" val="custom20199651_2*l_h_i*1_4_3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18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119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5_3"/>
  <p:tag name="KSO_WM_UNIT_ID" val="custom20199651_2*l_h_i*1_5_3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19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119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6_3"/>
  <p:tag name="KSO_WM_UNIT_ID" val="custom20199651_2*l_h_i*1_6_3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20"/>
  <p:tag name="KSO_WM_UNIT_COLOR_SCHEME_PARENT_PAGE" val="0_5"/>
  <p:tag name="KSO_WM_UNIT_ABSOLUTE_COLOR" val="1"/>
  <p:tag name="KSO_WM_UNIT_DIAGRAM_ISNUMVISUAL" val="0"/>
  <p:tag name="KSO_WM_UNIT_DIAGRAM_ISREFERUNIT" val="0"/>
  <p:tag name="KSO_WM_UNIT_LINE_FORE_SCHEMECOLOR_INDEX" val="13"/>
  <p:tag name="KSO_WM_UNIT_LINE_FILL_TYPE" val="2"/>
  <p:tag name="KSO_WM_UNIT_USESOURCEFORMAT_APPLY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6_1"/>
  <p:tag name="KSO_WM_UNIT_ID" val="custom20199651_2*l_h_f*1_6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5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6_2"/>
  <p:tag name="KSO_WM_UNIT_ID" val="custom20199651_2*l_h_i*1_6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27"/>
  <p:tag name="KSO_WM_UNIT_COLOR_SCHEME_PARENT_PAGE" val="0_5"/>
  <p:tag name="KSO_WM_UNIT_DIAGRAM_ISNUMVISUAL" val="0"/>
  <p:tag name="KSO_WM_UNIT_DIAGRAM_ISREFERUNIT" val="0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02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6_1"/>
  <p:tag name="KSO_WM_UNIT_ID" val="custom20199651_2*l_h_i*1_6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49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3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2_1"/>
  <p:tag name="KSO_WM_UNIT_ID" val="custom20199651_2*l_h_f*1_2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1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4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2_2"/>
  <p:tag name="KSO_WM_UNIT_ID" val="custom20199651_2*l_h_i*1_2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65"/>
  <p:tag name="KSO_WM_UNIT_COLOR_SCHEME_PARENT_PAGE" val="0_5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05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2_1"/>
  <p:tag name="KSO_WM_UNIT_ID" val="custom20199651_2*l_h_i*1_2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72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6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4_1"/>
  <p:tag name="KSO_WM_UNIT_ID" val="custom20199651_2*l_h_f*1_4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3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7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4_2"/>
  <p:tag name="KSO_WM_UNIT_ID" val="custom20199651_2*l_h_i*1_4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30"/>
  <p:tag name="KSO_WM_UNIT_COLOR_SCHEME_PARENT_PAGE" val="0_5"/>
  <p:tag name="KSO_WM_UNIT_DIAGRAM_ISNUMVISUAL" val="0"/>
  <p:tag name="KSO_WM_UNIT_DIAGRAM_ISREFERUNIT" val="0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08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4_1"/>
  <p:tag name="KSO_WM_UNIT_ID" val="custom20199651_2*l_h_i*1_4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74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09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f"/>
  <p:tag name="KSO_WM_UNIT_INDEX" val="1_1_1"/>
  <p:tag name="KSO_WM_UNIT_ID" val="custom20199651_2*l_h_f*1_1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PRESET_TEXT" val="单击此处添加文本具体内容"/>
  <p:tag name="KSO_WM_UNIT_VALUE" val="52"/>
  <p:tag name="KSO_WM_UNIT_COLOR_SCHEME_SHAPE_ID" val="110"/>
  <p:tag name="KSO_WM_UNIT_COLOR_SCHEME_PARENT_PAGE" val="0_5"/>
  <p:tag name="KSO_WM_UNIT_NOCLEAR" val="0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10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1_2"/>
  <p:tag name="KSO_WM_UNIT_ID" val="custom20199651_2*l_h_i*1_1_2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35"/>
  <p:tag name="KSO_WM_UNIT_COLOR_SCHEME_PARENT_PAGE" val="0_5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11.xml><?xml version="1.0" encoding="utf-8"?>
<p:tagLst xmlns:p="http://schemas.openxmlformats.org/presentationml/2006/main">
  <p:tag name="KSO_WM_UNIT_HIGHLIGHT" val="0"/>
  <p:tag name="KSO_WM_UNIT_COMPATIBLE" val="0"/>
  <p:tag name="KSO_WM_DIAGRAM_GROUP_CODE" val="l1-1"/>
  <p:tag name="KSO_WM_UNIT_TYPE" val="l_h_i"/>
  <p:tag name="KSO_WM_UNIT_INDEX" val="1_1_1"/>
  <p:tag name="KSO_WM_UNIT_ID" val="custom20199651_2*l_h_i*1_1_1"/>
  <p:tag name="KSO_WM_TEMPLATE_CATEGORY" val="custom"/>
  <p:tag name="KSO_WM_TEMPLATE_INDEX" val="20199651"/>
  <p:tag name="KSO_WM_UNIT_LAYERLEVEL" val="1_1_1"/>
  <p:tag name="KSO_WM_TAG_VERSION" val="1.0"/>
  <p:tag name="KSO_WM_BEAUTIFY_FLAG" val="#wm#"/>
  <p:tag name="KSO_WM_UNIT_COLOR_SCHEME_SHAPE_ID" val="176"/>
  <p:tag name="KSO_WM_UNIT_COLOR_SCHEME_PARENT_PAGE" val="0_5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212.xml><?xml version="1.0" encoding="utf-8"?>
<p:tagLst xmlns:p="http://schemas.openxmlformats.org/presentationml/2006/main">
  <p:tag name="KSO_WM_SLIDE_ID" val="custom20199651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99651"/>
  <p:tag name="KSO_WM_DIAGRAM_GROUP_CODE" val="l1-1"/>
  <p:tag name="KSO_WM_SLIDE_LAYOUT" val="l"/>
  <p:tag name="KSO_WM_SLIDE_LAYOUT_CNT" val="1"/>
  <p:tag name="KSO_WM_SLIDE_TYPE" val="text"/>
  <p:tag name="KSO_WM_SLIDE_SUBTYPE" val="diag"/>
  <p:tag name="KSO_WM_SLIDE_SIZE" val="455.679*369.692"/>
  <p:tag name="KSO_WM_SLIDE_POSITION" val="451.321*101.154"/>
  <p:tag name="KSO_WM_SLIDE_DIAGTYPE" val="l"/>
  <p:tag name="KSO_WM_SLIDE_COLORSCHEME_VERSION" val="3.2"/>
  <p:tag name="KSO_WM_TEMPLATE_SUBCATEGORY" val="0"/>
</p:tagLst>
</file>

<file path=ppt/tags/tag1213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4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14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"/>
  <p:tag name="KSO_WM_UNIT_NOCLEAR" val="0"/>
  <p:tag name="KSO_WM_UNIT_VALUE" val="93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199651_4*f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15.xml><?xml version="1.0" encoding="utf-8"?>
<p:tagLst xmlns:p="http://schemas.openxmlformats.org/presentationml/2006/main">
  <p:tag name="KSO_WM_SLIDE_ID" val="custom20199651_4"/>
  <p:tag name="KSO_WM_TEMPLATE_SUBCATEGORY" val="0"/>
  <p:tag name="KSO_WM_SLIDE_TYPE" val="text"/>
  <p:tag name="KSO_WM_SLIDE_SUBTYPE" val="pureTxt"/>
  <p:tag name="KSO_WM_SLIDE_ITEM_CNT" val="0"/>
  <p:tag name="KSO_WM_SLIDE_INDEX" val="4"/>
  <p:tag name="KSO_WM_SLIDE_SIZE" val="854*465"/>
  <p:tag name="KSO_WM_SLIDE_POSITION" val="52*34"/>
  <p:tag name="KSO_WM_TAG_VERSION" val="1.0"/>
  <p:tag name="KSO_WM_BEAUTIFY_FLAG" val="#wm#"/>
  <p:tag name="KSO_WM_TEMPLATE_CATEGORY" val="custom"/>
  <p:tag name="KSO_WM_TEMPLATE_INDEX" val="20199651"/>
  <p:tag name="KSO_WM_SLIDE_LAYOUT" val="a_f"/>
  <p:tag name="KSO_WM_SLIDE_LAYOUT_CNT" val="1_1"/>
</p:tagLst>
</file>

<file path=ppt/tags/tag1216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4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17.xml><?xml version="1.0" encoding="utf-8"?>
<p:tagLst xmlns:p="http://schemas.openxmlformats.org/presentationml/2006/main">
  <p:tag name="KSO_WM_SLIDE_ID" val="custom20199651_4"/>
  <p:tag name="KSO_WM_TEMPLATE_SUBCATEGORY" val="0"/>
  <p:tag name="KSO_WM_SLIDE_TYPE" val="text"/>
  <p:tag name="KSO_WM_SLIDE_SUBTYPE" val="pureTxt"/>
  <p:tag name="KSO_WM_SLIDE_ITEM_CNT" val="0"/>
  <p:tag name="KSO_WM_SLIDE_INDEX" val="4"/>
  <p:tag name="KSO_WM_SLIDE_SIZE" val="854*465"/>
  <p:tag name="KSO_WM_SLIDE_POSITION" val="52*34"/>
  <p:tag name="KSO_WM_TAG_VERSION" val="1.0"/>
  <p:tag name="KSO_WM_BEAUTIFY_FLAG" val="#wm#"/>
  <p:tag name="KSO_WM_TEMPLATE_CATEGORY" val="custom"/>
  <p:tag name="KSO_WM_TEMPLATE_INDEX" val="20199651"/>
  <p:tag name="KSO_WM_SLIDE_LAYOUT" val="a_f"/>
  <p:tag name="KSO_WM_SLIDE_LAYOUT_CNT" val="1_1"/>
</p:tagLst>
</file>

<file path=ppt/tags/tag1218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4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19.xml><?xml version="1.0" encoding="utf-8"?>
<p:tagLst xmlns:p="http://schemas.openxmlformats.org/presentationml/2006/main">
  <p:tag name="KSO_WM_SLIDE_ID" val="custom20199651_4"/>
  <p:tag name="KSO_WM_TEMPLATE_SUBCATEGORY" val="0"/>
  <p:tag name="KSO_WM_SLIDE_TYPE" val="text"/>
  <p:tag name="KSO_WM_SLIDE_SUBTYPE" val="pureTxt"/>
  <p:tag name="KSO_WM_SLIDE_ITEM_CNT" val="0"/>
  <p:tag name="KSO_WM_SLIDE_INDEX" val="4"/>
  <p:tag name="KSO_WM_SLIDE_SIZE" val="854*465"/>
  <p:tag name="KSO_WM_SLIDE_POSITION" val="52*34"/>
  <p:tag name="KSO_WM_TAG_VERSION" val="1.0"/>
  <p:tag name="KSO_WM_BEAUTIFY_FLAG" val="#wm#"/>
  <p:tag name="KSO_WM_TEMPLATE_CATEGORY" val="custom"/>
  <p:tag name="KSO_WM_TEMPLATE_INDEX" val="20199651"/>
  <p:tag name="KSO_WM_SLIDE_LAYOUT" val="a_f"/>
  <p:tag name="KSO_WM_SLIDE_LAYOUT_CNT" val="1_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20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4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4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21.xml><?xml version="1.0" encoding="utf-8"?>
<p:tagLst xmlns:p="http://schemas.openxmlformats.org/presentationml/2006/main">
  <p:tag name="KSO_WM_SLIDE_ID" val="custom20199651_4"/>
  <p:tag name="KSO_WM_TEMPLATE_SUBCATEGORY" val="0"/>
  <p:tag name="KSO_WM_SLIDE_TYPE" val="text"/>
  <p:tag name="KSO_WM_SLIDE_SUBTYPE" val="pureTxt"/>
  <p:tag name="KSO_WM_SLIDE_ITEM_CNT" val="0"/>
  <p:tag name="KSO_WM_SLIDE_INDEX" val="4"/>
  <p:tag name="KSO_WM_SLIDE_SIZE" val="854*465"/>
  <p:tag name="KSO_WM_SLIDE_POSITION" val="52*34"/>
  <p:tag name="KSO_WM_TAG_VERSION" val="1.0"/>
  <p:tag name="KSO_WM_BEAUTIFY_FLAG" val="#wm#"/>
  <p:tag name="KSO_WM_TEMPLATE_CATEGORY" val="custom"/>
  <p:tag name="KSO_WM_TEMPLATE_INDEX" val="20199651"/>
  <p:tag name="KSO_WM_SLIDE_LAYOUT" val="a_f"/>
  <p:tag name="KSO_WM_SLIDE_LAYOUT_CNT" val="1_1"/>
</p:tagLst>
</file>

<file path=ppt/tags/tag122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99651_14*i*1"/>
  <p:tag name="KSO_WM_TEMPLATE_CATEGORY" val="custom"/>
  <p:tag name="KSO_WM_TEMPLATE_INDEX" val="20199651"/>
  <p:tag name="KSO_WM_UNIT_INDEX" val="1"/>
  <p:tag name="KSO_WM_UNIT_HIGHLIGHT" val="0"/>
  <p:tag name="KSO_WM_UNIT_COMPATIBLE" val="0"/>
  <p:tag name="KSO_WM_UNIT_LAYERLEVEL" val="1"/>
  <p:tag name="KSO_WM_UNIT_DIAGRAM_ISNUMVISUAL" val="0"/>
  <p:tag name="KSO_WM_UNIT_DIAGRAM_ISREFERUNIT" val="0"/>
</p:tagLst>
</file>

<file path=ppt/tags/tag1223.xml><?xml version="1.0" encoding="utf-8"?>
<p:tagLst xmlns:p="http://schemas.openxmlformats.org/presentationml/2006/main">
  <p:tag name="KSO_WM_TEMPLATE_CATEGORY" val="custom"/>
  <p:tag name="KSO_WM_TEMPLATE_INDEX" val="20199651"/>
  <p:tag name="KSO_WM_UNIT_TYPE" val="a"/>
  <p:tag name="KSO_WM_UNIT_INDEX" val="1"/>
  <p:tag name="KSO_WM_UNIT_ID" val="custom20199651_14*a*1"/>
  <p:tag name="KSO_WM_UNIT_LAYERLEVEL" val="1"/>
  <p:tag name="KSO_WM_UNIT_VALUE" val="16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</p:tagLst>
</file>

<file path=ppt/tags/tag1224.xml><?xml version="1.0" encoding="utf-8"?>
<p:tagLst xmlns:p="http://schemas.openxmlformats.org/presentationml/2006/main">
  <p:tag name="KSO_WM_TEMPLATE_CATEGORY" val="custom"/>
  <p:tag name="KSO_WM_TEMPLATE_INDEX" val="20199651"/>
  <p:tag name="KSO_WM_TAG_VERSION" val="1.0"/>
  <p:tag name="KSO_WM_SLIDE_ID" val="custom20199651_14"/>
  <p:tag name="KSO_WM_SLIDE_INDEX" val="14"/>
  <p:tag name="KSO_WM_SLIDE_ITEM_CNT" val="0"/>
  <p:tag name="KSO_WM_SLIDE_LAYOUT" val="a_d_f_g"/>
  <p:tag name="KSO_WM_SLIDE_LAYOUT_CNT" val="1_4_1_1"/>
  <p:tag name="KSO_WM_SLIDE_TYPE" val="text"/>
  <p:tag name="KSO_WM_SLIDE_SUBTYPE" val="picTxt"/>
  <p:tag name="KSO_WM_BEAUTIFY_FLAG" val="#wm#"/>
  <p:tag name="KSO_WM_SLIDE_POSITION" val="0*0"/>
  <p:tag name="KSO_WM_SLIDE_SIZE" val="958*470"/>
  <p:tag name="KSO_WM_TEMPLATE_SUBCATEGORY" val="0"/>
  <p:tag name="KSO_WM_SLIDE_MODEL_TYPE" val="numdgm"/>
</p:tagLst>
</file>

<file path=ppt/tags/tag1225.xml><?xml version="1.0" encoding="utf-8"?>
<p:tagLst xmlns:p="http://schemas.openxmlformats.org/presentationml/2006/main">
  <p:tag name="KSO_WM_UNIT_ISCONTENTSTITLE" val="0"/>
  <p:tag name="KSO_WM_UNIT_PRESET_TEXT" val="THANKS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9651_15*a*1"/>
  <p:tag name="KSO_WM_TEMPLATE_CATEGORY" val="custom"/>
  <p:tag name="KSO_WM_TEMPLATE_INDEX" val="20199651"/>
  <p:tag name="KSO_WM_UNIT_LAYERLEVEL" val="1"/>
  <p:tag name="KSO_WM_TAG_VERSION" val="1.0"/>
  <p:tag name="KSO_WM_BEAUTIFY_FLAG" val="#wm#"/>
</p:tagLst>
</file>

<file path=ppt/tags/tag1226.xml><?xml version="1.0" encoding="utf-8"?>
<p:tagLst xmlns:p="http://schemas.openxmlformats.org/presentationml/2006/main">
  <p:tag name="KSO_WM_SLIDE_ID" val="custom20199651_15"/>
  <p:tag name="KSO_WM_TEMPLATE_SUBCATEGORY" val="0"/>
  <p:tag name="KSO_WM_SLIDE_TYPE" val="endPage"/>
  <p:tag name="KSO_WM_SLIDE_SUBTYPE" val="pureTxt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199651"/>
  <p:tag name="KSO_WM_SLIDE_LAYOUT" val="a"/>
  <p:tag name="KSO_WM_SLIDE_LAYOUT_CNT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20199651">
      <a:dk1>
        <a:srgbClr val="000000"/>
      </a:dk1>
      <a:lt1>
        <a:srgbClr val="FFFFFF"/>
      </a:lt1>
      <a:dk2>
        <a:srgbClr val="BE587E"/>
      </a:dk2>
      <a:lt2>
        <a:srgbClr val="F7C387"/>
      </a:lt2>
      <a:accent1>
        <a:srgbClr val="BE587E"/>
      </a:accent1>
      <a:accent2>
        <a:srgbClr val="F7C387"/>
      </a:accent2>
      <a:accent3>
        <a:srgbClr val="72408F"/>
      </a:accent3>
      <a:accent4>
        <a:srgbClr val="7FDCAD"/>
      </a:accent4>
      <a:accent5>
        <a:srgbClr val="09AC9B"/>
      </a:accent5>
      <a:accent6>
        <a:srgbClr val="BE587E"/>
      </a:accent6>
      <a:hlink>
        <a:srgbClr val="4276AA"/>
      </a:hlink>
      <a:folHlink>
        <a:srgbClr val="BFBFB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55456"/>
      </a:accent1>
      <a:accent2>
        <a:srgbClr val="3C3C3C"/>
      </a:accent2>
      <a:accent3>
        <a:srgbClr val="C55456"/>
      </a:accent3>
      <a:accent4>
        <a:srgbClr val="3C3C3C"/>
      </a:accent4>
      <a:accent5>
        <a:srgbClr val="C55456"/>
      </a:accent5>
      <a:accent6>
        <a:srgbClr val="3C3C3C"/>
      </a:accent6>
      <a:hlink>
        <a:srgbClr val="C55456"/>
      </a:hlink>
      <a:folHlink>
        <a:srgbClr val="3C3C3C"/>
      </a:folHlink>
    </a:clrScheme>
    <a:fontScheme name="定制模板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99651">
    <a:dk1>
      <a:srgbClr val="000000"/>
    </a:dk1>
    <a:lt1>
      <a:srgbClr val="FFFFFF"/>
    </a:lt1>
    <a:dk2>
      <a:srgbClr val="BE587E"/>
    </a:dk2>
    <a:lt2>
      <a:srgbClr val="F7C387"/>
    </a:lt2>
    <a:accent1>
      <a:srgbClr val="BE587E"/>
    </a:accent1>
    <a:accent2>
      <a:srgbClr val="F7C387"/>
    </a:accent2>
    <a:accent3>
      <a:srgbClr val="72408F"/>
    </a:accent3>
    <a:accent4>
      <a:srgbClr val="7FDCAD"/>
    </a:accent4>
    <a:accent5>
      <a:srgbClr val="09AC9B"/>
    </a:accent5>
    <a:accent6>
      <a:srgbClr val="BE587E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805</Words>
  <Application>WPS 演示</Application>
  <PresentationFormat>宽屏</PresentationFormat>
  <Paragraphs>55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Franklin Gothic Book</vt:lpstr>
      <vt:lpstr>华文楷体</vt:lpstr>
      <vt:lpstr>Arial Unicode MS</vt:lpstr>
      <vt:lpstr>Calibri</vt:lpstr>
      <vt:lpstr>Office 主题​​</vt:lpstr>
      <vt:lpstr>1_Office 主题​​</vt:lpstr>
      <vt:lpstr>AcFun</vt:lpstr>
      <vt:lpstr>PowerPoint 演示文稿</vt:lpstr>
      <vt:lpstr>网站概况</vt:lpstr>
      <vt:lpstr>商务模式</vt:lpstr>
      <vt:lpstr>核心竞争力</vt:lpstr>
      <vt:lpstr>受众群体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jiayi sheng</dc:creator>
  <cp:lastModifiedBy>JustForSusan</cp:lastModifiedBy>
  <cp:revision>16</cp:revision>
  <dcterms:created xsi:type="dcterms:W3CDTF">2019-04-13T05:57:00Z</dcterms:created>
  <dcterms:modified xsi:type="dcterms:W3CDTF">2019-04-14T08:05:16Z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